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3.xml" ContentType="application/vnd.openxmlformats-officedocument.theme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autoCompressPictures="0" bookmarkIdSeed="2">
  <p:sldMasterIdLst>
    <p:sldMasterId id="2147483664" r:id="rId1"/>
    <p:sldMasterId id="2147483688" r:id="rId2"/>
    <p:sldMasterId id="2147483676" r:id="rId3"/>
    <p:sldMasterId id="2147483717" r:id="rId4"/>
  </p:sldMasterIdLst>
  <p:notesMasterIdLst>
    <p:notesMasterId r:id="rId6"/>
  </p:notesMasterIdLst>
  <p:sldIdLst>
    <p:sldId id="284" r:id="rId5"/>
  </p:sldIdLst>
  <p:sldSz cx="6858000" cy="9144000" type="screen4x3"/>
  <p:notesSz cx="9926638" cy="6797675"/>
  <p:embeddedFontLst>
    <p:embeddedFont>
      <p:font typeface="Calibri" panose="020F0502020204030204" pitchFamily="34" charset="0"/>
      <p:regular r:id="rId7"/>
      <p:bold r:id="rId8"/>
      <p:italic r:id="rId9"/>
      <p:boldItalic r:id="rId10"/>
    </p:embeddedFont>
    <p:embeddedFont>
      <p:font typeface="Calibri Light" panose="020F0302020204030204" pitchFamily="34" charset="0"/>
      <p:regular r:id="rId11"/>
      <p:italic r:id="rId12"/>
    </p:embeddedFont>
    <p:embeddedFont>
      <p:font typeface="Harlow Solid Italic" panose="04030604020F02020D02" pitchFamily="82" charset="0"/>
      <p:italic r:id="rId13"/>
    </p:embeddedFont>
    <p:embeddedFont>
      <p:font typeface="TT Fors" panose="020B0003030001020000" pitchFamily="34" charset="0"/>
      <p:regular r:id="rId14"/>
    </p:embeddedFont>
    <p:embeddedFont>
      <p:font typeface="TT Fors Bold" panose="020B0003030001020000" pitchFamily="34" charset="0"/>
      <p:regular r:id="rId15"/>
      <p:bold r:id="rId16"/>
    </p:embeddedFont>
  </p:embeddedFontLst>
  <p:defaultTextStyle>
    <a:defPPr>
      <a:defRPr lang="en-M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55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Lisa" initials="L" lastIdx="1" clrIdx="0">
    <p:extLst>
      <p:ext uri="{19B8F6BF-5375-455C-9EA6-DF929625EA0E}">
        <p15:presenceInfo xmlns:p15="http://schemas.microsoft.com/office/powerpoint/2012/main" userId="Lisa" providerId="None"/>
      </p:ext>
    </p:extLst>
  </p:cmAuthor>
  <p:cmAuthor id="2" name="Lisa Häfner" initials="LH" lastIdx="2" clrIdx="1">
    <p:extLst>
      <p:ext uri="{19B8F6BF-5375-455C-9EA6-DF929625EA0E}">
        <p15:presenceInfo xmlns:p15="http://schemas.microsoft.com/office/powerpoint/2012/main" userId="S-1-5-21-3783162374-765496694-549105625-1612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B244A"/>
    <a:srgbClr val="66C3A8"/>
    <a:srgbClr val="F5DF4D"/>
    <a:srgbClr val="6BCBDE"/>
    <a:srgbClr val="1A050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Keine Formatvorlage, kein Raster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Keine Formatvorlage, Tabellenraster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323" autoAdjust="0"/>
    <p:restoredTop sz="94712" autoAdjust="0"/>
  </p:normalViewPr>
  <p:slideViewPr>
    <p:cSldViewPr snapToGrid="0" snapToObjects="1">
      <p:cViewPr varScale="1">
        <p:scale>
          <a:sx n="82" d="100"/>
          <a:sy n="82" d="100"/>
        </p:scale>
        <p:origin x="3174" y="120"/>
      </p:cViewPr>
      <p:guideLst>
        <p:guide orient="horz" pos="3455"/>
        <p:guide pos="2160"/>
      </p:guideLst>
    </p:cSldViewPr>
  </p:slideViewPr>
  <p:outlineViewPr>
    <p:cViewPr>
      <p:scale>
        <a:sx n="33" d="100"/>
        <a:sy n="33" d="100"/>
      </p:scale>
      <p:origin x="0" y="-606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2.fntdata"/><Relationship Id="rId13" Type="http://schemas.openxmlformats.org/officeDocument/2006/relationships/font" Target="fonts/font7.fntdata"/><Relationship Id="rId1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tableStyles" Target="tableStyles.xml"/><Relationship Id="rId7" Type="http://schemas.openxmlformats.org/officeDocument/2006/relationships/font" Target="fonts/font1.fntdata"/><Relationship Id="rId12" Type="http://schemas.openxmlformats.org/officeDocument/2006/relationships/font" Target="fonts/font6.fntdata"/><Relationship Id="rId17" Type="http://schemas.openxmlformats.org/officeDocument/2006/relationships/commentAuthors" Target="commentAuthors.xml"/><Relationship Id="rId2" Type="http://schemas.openxmlformats.org/officeDocument/2006/relationships/slideMaster" Target="slideMasters/slideMaster2.xml"/><Relationship Id="rId16" Type="http://schemas.openxmlformats.org/officeDocument/2006/relationships/font" Target="fonts/font10.fntdata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font" Target="fonts/font5.fntdata"/><Relationship Id="rId5" Type="http://schemas.openxmlformats.org/officeDocument/2006/relationships/slide" Target="slides/slide1.xml"/><Relationship Id="rId15" Type="http://schemas.openxmlformats.org/officeDocument/2006/relationships/font" Target="fonts/font9.fntdata"/><Relationship Id="rId10" Type="http://schemas.openxmlformats.org/officeDocument/2006/relationships/font" Target="fonts/font4.fntdata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font" Target="fonts/font3.fntdata"/><Relationship Id="rId14" Type="http://schemas.openxmlformats.org/officeDocument/2006/relationships/font" Target="fonts/font8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4301543" cy="34106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5622800" y="0"/>
            <a:ext cx="4301543" cy="34106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98734A4-1434-4A6D-93BC-BFD0084C1375}" type="datetimeFigureOut">
              <a:rPr lang="de-DE" smtClean="0"/>
              <a:t>15.09.2025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4103688" y="850900"/>
            <a:ext cx="1719262" cy="22923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992665" y="3271381"/>
            <a:ext cx="7941310" cy="267658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2" y="6456613"/>
            <a:ext cx="4301543" cy="34106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5622800" y="6456613"/>
            <a:ext cx="4301543" cy="34106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E55E64-AA6F-4163-9367-56D17CA4070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831088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22.png"/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22.png"/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23.png"/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0165C065-9224-C445-81B8-A97405B6F90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9065" y="630994"/>
            <a:ext cx="1480067" cy="3514951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83E6D423-819A-D84A-B0E8-127F31E67CE0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21098" y="2199515"/>
            <a:ext cx="2936903" cy="696154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BF0FC3E-6B8F-7542-BA2B-6A76E59B3DF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57250" y="2199513"/>
            <a:ext cx="5143500" cy="3183467"/>
          </a:xfrm>
        </p:spPr>
        <p:txBody>
          <a:bodyPr anchor="b"/>
          <a:lstStyle>
            <a:lvl1pPr algn="l">
              <a:defRPr sz="3375"/>
            </a:lvl1pPr>
          </a:lstStyle>
          <a:p>
            <a:r>
              <a:rPr lang="en-GB"/>
              <a:t>Click to edit Master title style</a:t>
            </a:r>
            <a:endParaRPr lang="en-MK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72402D9-8A91-154E-A18D-EA8D4396371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57250" y="5505747"/>
            <a:ext cx="5143500" cy="2207683"/>
          </a:xfrm>
        </p:spPr>
        <p:txBody>
          <a:bodyPr/>
          <a:lstStyle>
            <a:lvl1pPr marL="0" indent="0" algn="l">
              <a:buNone/>
              <a:defRPr sz="1350"/>
            </a:lvl1pPr>
            <a:lvl2pPr marL="257175" indent="0" algn="ctr">
              <a:buNone/>
              <a:defRPr sz="1125"/>
            </a:lvl2pPr>
            <a:lvl3pPr marL="514350" indent="0" algn="ctr">
              <a:buNone/>
              <a:defRPr sz="1013"/>
            </a:lvl3pPr>
            <a:lvl4pPr marL="771525" indent="0" algn="ctr">
              <a:buNone/>
              <a:defRPr sz="900"/>
            </a:lvl4pPr>
            <a:lvl5pPr marL="1028700" indent="0" algn="ctr">
              <a:buNone/>
              <a:defRPr sz="900"/>
            </a:lvl5pPr>
            <a:lvl6pPr marL="1285875" indent="0" algn="ctr">
              <a:buNone/>
              <a:defRPr sz="900"/>
            </a:lvl6pPr>
            <a:lvl7pPr marL="1543050" indent="0" algn="ctr">
              <a:buNone/>
              <a:defRPr sz="900"/>
            </a:lvl7pPr>
            <a:lvl8pPr marL="1800225" indent="0" algn="ctr">
              <a:buNone/>
              <a:defRPr sz="900"/>
            </a:lvl8pPr>
            <a:lvl9pPr marL="2057400" indent="0" algn="ctr">
              <a:buNone/>
              <a:defRPr sz="900"/>
            </a:lvl9pPr>
          </a:lstStyle>
          <a:p>
            <a:r>
              <a:rPr lang="en-GB" dirty="0"/>
              <a:t>Click to edit Master subtitle style</a:t>
            </a:r>
            <a:endParaRPr lang="en-MK" dirty="0"/>
          </a:p>
        </p:txBody>
      </p:sp>
    </p:spTree>
    <p:extLst>
      <p:ext uri="{BB962C8B-B14F-4D97-AF65-F5344CB8AC3E}">
        <p14:creationId xmlns:p14="http://schemas.microsoft.com/office/powerpoint/2010/main" val="26358989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>
            <a:extLst>
              <a:ext uri="{FF2B5EF4-FFF2-40B4-BE49-F238E27FC236}">
                <a16:creationId xmlns:a16="http://schemas.microsoft.com/office/drawing/2014/main" id="{004CC51E-E26E-5A42-BBFF-F8410CC03A9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-559553" y="7767805"/>
            <a:ext cx="1935748" cy="816644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00B9C2C9-BCAC-2247-B18D-E81D59590E78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75273" y="195459"/>
            <a:ext cx="408323" cy="96970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247B1A6-F156-244B-96C6-07CE758BCA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3136" y="512009"/>
            <a:ext cx="5991728" cy="1537368"/>
          </a:xfrm>
        </p:spPr>
        <p:txBody>
          <a:bodyPr anchor="b"/>
          <a:lstStyle>
            <a:lvl1pPr>
              <a:defRPr sz="1800"/>
            </a:lvl1pPr>
          </a:lstStyle>
          <a:p>
            <a:r>
              <a:rPr lang="en-GB"/>
              <a:t>Click to edit Master title style</a:t>
            </a:r>
            <a:endParaRPr lang="en-MK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4EA4CE3-6EBE-4C4B-8B25-1E1C41F72A0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24112" y="2661653"/>
            <a:ext cx="1876928" cy="3060033"/>
          </a:xfrm>
        </p:spPr>
        <p:txBody>
          <a:bodyPr/>
          <a:lstStyle>
            <a:lvl1pPr marL="0" indent="0">
              <a:buNone/>
              <a:defRPr sz="1800"/>
            </a:lvl1pPr>
            <a:lvl2pPr marL="257175" indent="0">
              <a:buNone/>
              <a:defRPr sz="1575"/>
            </a:lvl2pPr>
            <a:lvl3pPr marL="514350" indent="0">
              <a:buNone/>
              <a:defRPr sz="1350"/>
            </a:lvl3pPr>
            <a:lvl4pPr marL="771525" indent="0">
              <a:buNone/>
              <a:defRPr sz="1125"/>
            </a:lvl4pPr>
            <a:lvl5pPr marL="1028700" indent="0">
              <a:buNone/>
              <a:defRPr sz="1125"/>
            </a:lvl5pPr>
            <a:lvl6pPr marL="1285875" indent="0">
              <a:buNone/>
              <a:defRPr sz="1125"/>
            </a:lvl6pPr>
            <a:lvl7pPr marL="1543050" indent="0">
              <a:buNone/>
              <a:defRPr sz="1125"/>
            </a:lvl7pPr>
            <a:lvl8pPr marL="1800225" indent="0">
              <a:buNone/>
              <a:defRPr sz="1125"/>
            </a:lvl8pPr>
            <a:lvl9pPr marL="2057400" indent="0">
              <a:buNone/>
              <a:defRPr sz="1125"/>
            </a:lvl9pPr>
          </a:lstStyle>
          <a:p>
            <a:endParaRPr lang="en-MK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45B4EB3-DE18-E440-961B-18258A84C91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24112" y="6013118"/>
            <a:ext cx="1876928" cy="1985991"/>
          </a:xfrm>
        </p:spPr>
        <p:txBody>
          <a:bodyPr/>
          <a:lstStyle>
            <a:lvl1pPr marL="0" indent="0">
              <a:buNone/>
              <a:defRPr sz="900"/>
            </a:lvl1pPr>
            <a:lvl2pPr marL="257175" indent="0">
              <a:buNone/>
              <a:defRPr sz="788"/>
            </a:lvl2pPr>
            <a:lvl3pPr marL="514350" indent="0">
              <a:buNone/>
              <a:defRPr sz="675"/>
            </a:lvl3pPr>
            <a:lvl4pPr marL="771525" indent="0">
              <a:buNone/>
              <a:defRPr sz="563"/>
            </a:lvl4pPr>
            <a:lvl5pPr marL="1028700" indent="0">
              <a:buNone/>
              <a:defRPr sz="563"/>
            </a:lvl5pPr>
            <a:lvl6pPr marL="1285875" indent="0">
              <a:buNone/>
              <a:defRPr sz="563"/>
            </a:lvl6pPr>
            <a:lvl7pPr marL="1543050" indent="0">
              <a:buNone/>
              <a:defRPr sz="563"/>
            </a:lvl7pPr>
            <a:lvl8pPr marL="1800225" indent="0">
              <a:buNone/>
              <a:defRPr sz="563"/>
            </a:lvl8pPr>
            <a:lvl9pPr marL="2057400" indent="0">
              <a:buNone/>
              <a:defRPr sz="563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8" name="Text Placeholder 3">
            <a:extLst>
              <a:ext uri="{FF2B5EF4-FFF2-40B4-BE49-F238E27FC236}">
                <a16:creationId xmlns:a16="http://schemas.microsoft.com/office/drawing/2014/main" id="{75CA96C6-D210-5845-A62F-87267DC1D154}"/>
              </a:ext>
            </a:extLst>
          </p:cNvPr>
          <p:cNvSpPr>
            <a:spLocks noGrp="1"/>
          </p:cNvSpPr>
          <p:nvPr>
            <p:ph type="body" sz="half" idx="11"/>
          </p:nvPr>
        </p:nvSpPr>
        <p:spPr>
          <a:xfrm>
            <a:off x="2486024" y="6013118"/>
            <a:ext cx="1876928" cy="1985991"/>
          </a:xfrm>
        </p:spPr>
        <p:txBody>
          <a:bodyPr/>
          <a:lstStyle>
            <a:lvl1pPr marL="0" indent="0">
              <a:buNone/>
              <a:defRPr sz="900"/>
            </a:lvl1pPr>
            <a:lvl2pPr marL="257175" indent="0">
              <a:buNone/>
              <a:defRPr sz="788"/>
            </a:lvl2pPr>
            <a:lvl3pPr marL="514350" indent="0">
              <a:buNone/>
              <a:defRPr sz="675"/>
            </a:lvl3pPr>
            <a:lvl4pPr marL="771525" indent="0">
              <a:buNone/>
              <a:defRPr sz="563"/>
            </a:lvl4pPr>
            <a:lvl5pPr marL="1028700" indent="0">
              <a:buNone/>
              <a:defRPr sz="563"/>
            </a:lvl5pPr>
            <a:lvl6pPr marL="1285875" indent="0">
              <a:buNone/>
              <a:defRPr sz="563"/>
            </a:lvl6pPr>
            <a:lvl7pPr marL="1543050" indent="0">
              <a:buNone/>
              <a:defRPr sz="563"/>
            </a:lvl7pPr>
            <a:lvl8pPr marL="1800225" indent="0">
              <a:buNone/>
              <a:defRPr sz="563"/>
            </a:lvl8pPr>
            <a:lvl9pPr marL="2057400" indent="0">
              <a:buNone/>
              <a:defRPr sz="563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2" name="Text Placeholder 3">
            <a:extLst>
              <a:ext uri="{FF2B5EF4-FFF2-40B4-BE49-F238E27FC236}">
                <a16:creationId xmlns:a16="http://schemas.microsoft.com/office/drawing/2014/main" id="{4FC3A6DC-2832-B545-A2BC-30BB9116FBB6}"/>
              </a:ext>
            </a:extLst>
          </p:cNvPr>
          <p:cNvSpPr>
            <a:spLocks noGrp="1"/>
          </p:cNvSpPr>
          <p:nvPr>
            <p:ph type="body" sz="half" idx="13"/>
          </p:nvPr>
        </p:nvSpPr>
        <p:spPr>
          <a:xfrm>
            <a:off x="4547936" y="5994679"/>
            <a:ext cx="1885952" cy="1985991"/>
          </a:xfrm>
        </p:spPr>
        <p:txBody>
          <a:bodyPr/>
          <a:lstStyle>
            <a:lvl1pPr marL="0" indent="0">
              <a:buNone/>
              <a:defRPr sz="900"/>
            </a:lvl1pPr>
            <a:lvl2pPr marL="257175" indent="0">
              <a:buNone/>
              <a:defRPr sz="788"/>
            </a:lvl2pPr>
            <a:lvl3pPr marL="514350" indent="0">
              <a:buNone/>
              <a:defRPr sz="675"/>
            </a:lvl3pPr>
            <a:lvl4pPr marL="771525" indent="0">
              <a:buNone/>
              <a:defRPr sz="563"/>
            </a:lvl4pPr>
            <a:lvl5pPr marL="1028700" indent="0">
              <a:buNone/>
              <a:defRPr sz="563"/>
            </a:lvl5pPr>
            <a:lvl6pPr marL="1285875" indent="0">
              <a:buNone/>
              <a:defRPr sz="563"/>
            </a:lvl6pPr>
            <a:lvl7pPr marL="1543050" indent="0">
              <a:buNone/>
              <a:defRPr sz="563"/>
            </a:lvl7pPr>
            <a:lvl8pPr marL="1800225" indent="0">
              <a:buNone/>
              <a:defRPr sz="563"/>
            </a:lvl8pPr>
            <a:lvl9pPr marL="2057400" indent="0">
              <a:buNone/>
              <a:defRPr sz="563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3" name="Picture Placeholder 2">
            <a:extLst>
              <a:ext uri="{FF2B5EF4-FFF2-40B4-BE49-F238E27FC236}">
                <a16:creationId xmlns:a16="http://schemas.microsoft.com/office/drawing/2014/main" id="{F0939016-F9A3-A54F-B5A2-6A32DD1D5DE7}"/>
              </a:ext>
            </a:extLst>
          </p:cNvPr>
          <p:cNvSpPr>
            <a:spLocks noGrp="1"/>
          </p:cNvSpPr>
          <p:nvPr>
            <p:ph type="pic" idx="14"/>
          </p:nvPr>
        </p:nvSpPr>
        <p:spPr>
          <a:xfrm>
            <a:off x="2486024" y="2661653"/>
            <a:ext cx="1876928" cy="3060033"/>
          </a:xfrm>
        </p:spPr>
        <p:txBody>
          <a:bodyPr/>
          <a:lstStyle>
            <a:lvl1pPr marL="0" indent="0">
              <a:buNone/>
              <a:defRPr sz="1800"/>
            </a:lvl1pPr>
            <a:lvl2pPr marL="257175" indent="0">
              <a:buNone/>
              <a:defRPr sz="1575"/>
            </a:lvl2pPr>
            <a:lvl3pPr marL="514350" indent="0">
              <a:buNone/>
              <a:defRPr sz="1350"/>
            </a:lvl3pPr>
            <a:lvl4pPr marL="771525" indent="0">
              <a:buNone/>
              <a:defRPr sz="1125"/>
            </a:lvl4pPr>
            <a:lvl5pPr marL="1028700" indent="0">
              <a:buNone/>
              <a:defRPr sz="1125"/>
            </a:lvl5pPr>
            <a:lvl6pPr marL="1285875" indent="0">
              <a:buNone/>
              <a:defRPr sz="1125"/>
            </a:lvl6pPr>
            <a:lvl7pPr marL="1543050" indent="0">
              <a:buNone/>
              <a:defRPr sz="1125"/>
            </a:lvl7pPr>
            <a:lvl8pPr marL="1800225" indent="0">
              <a:buNone/>
              <a:defRPr sz="1125"/>
            </a:lvl8pPr>
            <a:lvl9pPr marL="2057400" indent="0">
              <a:buNone/>
              <a:defRPr sz="1125"/>
            </a:lvl9pPr>
          </a:lstStyle>
          <a:p>
            <a:endParaRPr lang="en-MK" dirty="0"/>
          </a:p>
        </p:txBody>
      </p:sp>
      <p:sp>
        <p:nvSpPr>
          <p:cNvPr id="14" name="Picture Placeholder 2">
            <a:extLst>
              <a:ext uri="{FF2B5EF4-FFF2-40B4-BE49-F238E27FC236}">
                <a16:creationId xmlns:a16="http://schemas.microsoft.com/office/drawing/2014/main" id="{60E1486E-D5EB-3D42-B029-5A389D48728B}"/>
              </a:ext>
            </a:extLst>
          </p:cNvPr>
          <p:cNvSpPr>
            <a:spLocks noGrp="1"/>
          </p:cNvSpPr>
          <p:nvPr>
            <p:ph type="pic" idx="15"/>
          </p:nvPr>
        </p:nvSpPr>
        <p:spPr>
          <a:xfrm>
            <a:off x="4547936" y="2661653"/>
            <a:ext cx="1876928" cy="3060033"/>
          </a:xfrm>
        </p:spPr>
        <p:txBody>
          <a:bodyPr/>
          <a:lstStyle>
            <a:lvl1pPr marL="0" indent="0">
              <a:buNone/>
              <a:defRPr sz="1800"/>
            </a:lvl1pPr>
            <a:lvl2pPr marL="257175" indent="0">
              <a:buNone/>
              <a:defRPr sz="1575"/>
            </a:lvl2pPr>
            <a:lvl3pPr marL="514350" indent="0">
              <a:buNone/>
              <a:defRPr sz="1350"/>
            </a:lvl3pPr>
            <a:lvl4pPr marL="771525" indent="0">
              <a:buNone/>
              <a:defRPr sz="1125"/>
            </a:lvl4pPr>
            <a:lvl5pPr marL="1028700" indent="0">
              <a:buNone/>
              <a:defRPr sz="1125"/>
            </a:lvl5pPr>
            <a:lvl6pPr marL="1285875" indent="0">
              <a:buNone/>
              <a:defRPr sz="1125"/>
            </a:lvl6pPr>
            <a:lvl7pPr marL="1543050" indent="0">
              <a:buNone/>
              <a:defRPr sz="1125"/>
            </a:lvl7pPr>
            <a:lvl8pPr marL="1800225" indent="0">
              <a:buNone/>
              <a:defRPr sz="1125"/>
            </a:lvl8pPr>
            <a:lvl9pPr marL="2057400" indent="0">
              <a:buNone/>
              <a:defRPr sz="1125"/>
            </a:lvl9pPr>
          </a:lstStyle>
          <a:p>
            <a:endParaRPr lang="en-MK" dirty="0"/>
          </a:p>
        </p:txBody>
      </p:sp>
    </p:spTree>
    <p:extLst>
      <p:ext uri="{BB962C8B-B14F-4D97-AF65-F5344CB8AC3E}">
        <p14:creationId xmlns:p14="http://schemas.microsoft.com/office/powerpoint/2010/main" val="4319780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5D01A2B0-FF2B-D340-BD4C-7EC8472015B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21098" y="2182454"/>
            <a:ext cx="2936903" cy="6961548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D6FAAC4D-C82E-DC4A-8C3D-B891495BA77C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9065" y="630994"/>
            <a:ext cx="1480067" cy="351495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BF0FC3E-6B8F-7542-BA2B-6A76E59B3DF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57250" y="2199513"/>
            <a:ext cx="5143500" cy="3183467"/>
          </a:xfrm>
        </p:spPr>
        <p:txBody>
          <a:bodyPr anchor="b"/>
          <a:lstStyle>
            <a:lvl1pPr algn="l">
              <a:defRPr sz="3375"/>
            </a:lvl1pPr>
          </a:lstStyle>
          <a:p>
            <a:r>
              <a:rPr lang="en-GB"/>
              <a:t>Click to edit Master title style</a:t>
            </a:r>
            <a:endParaRPr lang="en-MK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72402D9-8A91-154E-A18D-EA8D4396371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57250" y="5505747"/>
            <a:ext cx="5143500" cy="2207683"/>
          </a:xfrm>
        </p:spPr>
        <p:txBody>
          <a:bodyPr/>
          <a:lstStyle>
            <a:lvl1pPr marL="0" indent="0" algn="l">
              <a:buNone/>
              <a:defRPr sz="1350"/>
            </a:lvl1pPr>
            <a:lvl2pPr marL="257175" indent="0" algn="ctr">
              <a:buNone/>
              <a:defRPr sz="1125"/>
            </a:lvl2pPr>
            <a:lvl3pPr marL="514350" indent="0" algn="ctr">
              <a:buNone/>
              <a:defRPr sz="1013"/>
            </a:lvl3pPr>
            <a:lvl4pPr marL="771525" indent="0" algn="ctr">
              <a:buNone/>
              <a:defRPr sz="900"/>
            </a:lvl4pPr>
            <a:lvl5pPr marL="1028700" indent="0" algn="ctr">
              <a:buNone/>
              <a:defRPr sz="900"/>
            </a:lvl5pPr>
            <a:lvl6pPr marL="1285875" indent="0" algn="ctr">
              <a:buNone/>
              <a:defRPr sz="900"/>
            </a:lvl6pPr>
            <a:lvl7pPr marL="1543050" indent="0" algn="ctr">
              <a:buNone/>
              <a:defRPr sz="900"/>
            </a:lvl7pPr>
            <a:lvl8pPr marL="1800225" indent="0" algn="ctr">
              <a:buNone/>
              <a:defRPr sz="900"/>
            </a:lvl8pPr>
            <a:lvl9pPr marL="2057400" indent="0" algn="ctr">
              <a:buNone/>
              <a:defRPr sz="900"/>
            </a:lvl9pPr>
          </a:lstStyle>
          <a:p>
            <a:r>
              <a:rPr lang="en-GB" dirty="0"/>
              <a:t>Click to edit Master subtitle style</a:t>
            </a:r>
            <a:endParaRPr lang="en-MK" dirty="0"/>
          </a:p>
        </p:txBody>
      </p:sp>
    </p:spTree>
    <p:extLst>
      <p:ext uri="{BB962C8B-B14F-4D97-AF65-F5344CB8AC3E}">
        <p14:creationId xmlns:p14="http://schemas.microsoft.com/office/powerpoint/2010/main" val="327602850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51F571B7-05D0-CA4F-A5A5-9D2608A32CE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66554" y="1430570"/>
            <a:ext cx="4015846" cy="9519041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86E702D1-34C5-7E43-80CD-D6902F36B32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20791" y="104550"/>
            <a:ext cx="2023805" cy="480625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BF0FC3E-6B8F-7542-BA2B-6A76E59B3DF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57250" y="2199513"/>
            <a:ext cx="5143500" cy="3183467"/>
          </a:xfrm>
        </p:spPr>
        <p:txBody>
          <a:bodyPr anchor="b"/>
          <a:lstStyle>
            <a:lvl1pPr algn="l">
              <a:defRPr sz="3375"/>
            </a:lvl1pPr>
          </a:lstStyle>
          <a:p>
            <a:r>
              <a:rPr lang="en-GB"/>
              <a:t>Click to edit Master title style</a:t>
            </a:r>
            <a:endParaRPr lang="en-MK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72402D9-8A91-154E-A18D-EA8D4396371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57250" y="5505747"/>
            <a:ext cx="5143500" cy="2207683"/>
          </a:xfrm>
        </p:spPr>
        <p:txBody>
          <a:bodyPr/>
          <a:lstStyle>
            <a:lvl1pPr marL="0" indent="0" algn="l">
              <a:buNone/>
              <a:defRPr sz="1350"/>
            </a:lvl1pPr>
            <a:lvl2pPr marL="257175" indent="0" algn="ctr">
              <a:buNone/>
              <a:defRPr sz="1125"/>
            </a:lvl2pPr>
            <a:lvl3pPr marL="514350" indent="0" algn="ctr">
              <a:buNone/>
              <a:defRPr sz="1013"/>
            </a:lvl3pPr>
            <a:lvl4pPr marL="771525" indent="0" algn="ctr">
              <a:buNone/>
              <a:defRPr sz="900"/>
            </a:lvl4pPr>
            <a:lvl5pPr marL="1028700" indent="0" algn="ctr">
              <a:buNone/>
              <a:defRPr sz="900"/>
            </a:lvl5pPr>
            <a:lvl6pPr marL="1285875" indent="0" algn="ctr">
              <a:buNone/>
              <a:defRPr sz="900"/>
            </a:lvl6pPr>
            <a:lvl7pPr marL="1543050" indent="0" algn="ctr">
              <a:buNone/>
              <a:defRPr sz="900"/>
            </a:lvl7pPr>
            <a:lvl8pPr marL="1800225" indent="0" algn="ctr">
              <a:buNone/>
              <a:defRPr sz="900"/>
            </a:lvl8pPr>
            <a:lvl9pPr marL="2057400" indent="0" algn="ctr">
              <a:buNone/>
              <a:defRPr sz="900"/>
            </a:lvl9pPr>
          </a:lstStyle>
          <a:p>
            <a:r>
              <a:rPr lang="en-GB" dirty="0"/>
              <a:t>Click to edit Master subtitle style</a:t>
            </a:r>
            <a:endParaRPr lang="en-MK" dirty="0"/>
          </a:p>
        </p:txBody>
      </p:sp>
    </p:spTree>
    <p:extLst>
      <p:ext uri="{BB962C8B-B14F-4D97-AF65-F5344CB8AC3E}">
        <p14:creationId xmlns:p14="http://schemas.microsoft.com/office/powerpoint/2010/main" val="63500956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F0FC3E-6B8F-7542-BA2B-6A76E59B3DF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57250" y="2199513"/>
            <a:ext cx="5143500" cy="3183467"/>
          </a:xfrm>
        </p:spPr>
        <p:txBody>
          <a:bodyPr anchor="b"/>
          <a:lstStyle>
            <a:lvl1pPr algn="l">
              <a:defRPr sz="3375"/>
            </a:lvl1pPr>
          </a:lstStyle>
          <a:p>
            <a:r>
              <a:rPr lang="en-GB"/>
              <a:t>Click to edit Master title style</a:t>
            </a:r>
            <a:endParaRPr lang="en-MK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72402D9-8A91-154E-A18D-EA8D4396371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57250" y="5505747"/>
            <a:ext cx="5143500" cy="2207683"/>
          </a:xfrm>
        </p:spPr>
        <p:txBody>
          <a:bodyPr/>
          <a:lstStyle>
            <a:lvl1pPr marL="0" indent="0" algn="l">
              <a:buNone/>
              <a:defRPr sz="1350"/>
            </a:lvl1pPr>
            <a:lvl2pPr marL="257175" indent="0" algn="ctr">
              <a:buNone/>
              <a:defRPr sz="1125"/>
            </a:lvl2pPr>
            <a:lvl3pPr marL="514350" indent="0" algn="ctr">
              <a:buNone/>
              <a:defRPr sz="1013"/>
            </a:lvl3pPr>
            <a:lvl4pPr marL="771525" indent="0" algn="ctr">
              <a:buNone/>
              <a:defRPr sz="900"/>
            </a:lvl4pPr>
            <a:lvl5pPr marL="1028700" indent="0" algn="ctr">
              <a:buNone/>
              <a:defRPr sz="900"/>
            </a:lvl5pPr>
            <a:lvl6pPr marL="1285875" indent="0" algn="ctr">
              <a:buNone/>
              <a:defRPr sz="900"/>
            </a:lvl6pPr>
            <a:lvl7pPr marL="1543050" indent="0" algn="ctr">
              <a:buNone/>
              <a:defRPr sz="900"/>
            </a:lvl7pPr>
            <a:lvl8pPr marL="1800225" indent="0" algn="ctr">
              <a:buNone/>
              <a:defRPr sz="900"/>
            </a:lvl8pPr>
            <a:lvl9pPr marL="2057400" indent="0" algn="ctr">
              <a:buNone/>
              <a:defRPr sz="900"/>
            </a:lvl9pPr>
          </a:lstStyle>
          <a:p>
            <a:r>
              <a:rPr lang="en-GB" dirty="0"/>
              <a:t>Click to edit Master subtitle style</a:t>
            </a:r>
            <a:endParaRPr lang="en-MK" dirty="0"/>
          </a:p>
        </p:txBody>
      </p:sp>
    </p:spTree>
    <p:extLst>
      <p:ext uri="{BB962C8B-B14F-4D97-AF65-F5344CB8AC3E}">
        <p14:creationId xmlns:p14="http://schemas.microsoft.com/office/powerpoint/2010/main" val="40997847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19C3845E-420D-F149-AD65-45942F56B0C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12645" y="348433"/>
            <a:ext cx="1094905" cy="2600244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561348B-EA1F-8942-8E1B-B2DC4ED510A4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68190" y="3953342"/>
            <a:ext cx="2189810" cy="519066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DDAA657-EFA0-4248-909B-8C32F8D386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MK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D07F211-2215-F540-98EB-BCB4D76C865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MK"/>
          </a:p>
        </p:txBody>
      </p:sp>
    </p:spTree>
    <p:extLst>
      <p:ext uri="{BB962C8B-B14F-4D97-AF65-F5344CB8AC3E}">
        <p14:creationId xmlns:p14="http://schemas.microsoft.com/office/powerpoint/2010/main" val="229150192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8A8B40-07EA-B746-8B74-E52640B763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MK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DED6B01-E0AE-324E-855C-FC57827ED37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350" b="1"/>
            </a:lvl1pPr>
            <a:lvl2pPr marL="257175" indent="0">
              <a:buNone/>
              <a:defRPr sz="1125" b="1"/>
            </a:lvl2pPr>
            <a:lvl3pPr marL="514350" indent="0">
              <a:buNone/>
              <a:defRPr sz="1013" b="1"/>
            </a:lvl3pPr>
            <a:lvl4pPr marL="771525" indent="0">
              <a:buNone/>
              <a:defRPr sz="900" b="1"/>
            </a:lvl4pPr>
            <a:lvl5pPr marL="1028700" indent="0">
              <a:buNone/>
              <a:defRPr sz="900" b="1"/>
            </a:lvl5pPr>
            <a:lvl6pPr marL="1285875" indent="0">
              <a:buNone/>
              <a:defRPr sz="900" b="1"/>
            </a:lvl6pPr>
            <a:lvl7pPr marL="1543050" indent="0">
              <a:buNone/>
              <a:defRPr sz="900" b="1"/>
            </a:lvl7pPr>
            <a:lvl8pPr marL="1800225" indent="0">
              <a:buNone/>
              <a:defRPr sz="900" b="1"/>
            </a:lvl8pPr>
            <a:lvl9pPr marL="2057400" indent="0">
              <a:buNone/>
              <a:defRPr sz="9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FB78A8E-123F-254F-99EE-E5703E149B8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MK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49CF0CA-ACC7-6C46-989A-03C00CA5B54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350" b="1"/>
            </a:lvl1pPr>
            <a:lvl2pPr marL="257175" indent="0">
              <a:buNone/>
              <a:defRPr sz="1125" b="1"/>
            </a:lvl2pPr>
            <a:lvl3pPr marL="514350" indent="0">
              <a:buNone/>
              <a:defRPr sz="1013" b="1"/>
            </a:lvl3pPr>
            <a:lvl4pPr marL="771525" indent="0">
              <a:buNone/>
              <a:defRPr sz="900" b="1"/>
            </a:lvl4pPr>
            <a:lvl5pPr marL="1028700" indent="0">
              <a:buNone/>
              <a:defRPr sz="900" b="1"/>
            </a:lvl5pPr>
            <a:lvl6pPr marL="1285875" indent="0">
              <a:buNone/>
              <a:defRPr sz="900" b="1"/>
            </a:lvl6pPr>
            <a:lvl7pPr marL="1543050" indent="0">
              <a:buNone/>
              <a:defRPr sz="900" b="1"/>
            </a:lvl7pPr>
            <a:lvl8pPr marL="1800225" indent="0">
              <a:buNone/>
              <a:defRPr sz="900" b="1"/>
            </a:lvl8pPr>
            <a:lvl9pPr marL="2057400" indent="0">
              <a:buNone/>
              <a:defRPr sz="9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9F34384-6F22-B747-92F8-ED83BB03343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MK"/>
          </a:p>
        </p:txBody>
      </p:sp>
    </p:spTree>
    <p:extLst>
      <p:ext uri="{BB962C8B-B14F-4D97-AF65-F5344CB8AC3E}">
        <p14:creationId xmlns:p14="http://schemas.microsoft.com/office/powerpoint/2010/main" val="198349461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4F301E5D-05F0-DA45-B345-70C223272A4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9065" y="630993"/>
            <a:ext cx="1480067" cy="351495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D25C2BDF-9846-BB49-A4AD-38252F31261D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21098" y="2199515"/>
            <a:ext cx="2936903" cy="696154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2D31DC3-A58D-F147-9D6A-C56306390B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MK"/>
          </a:p>
        </p:txBody>
      </p:sp>
    </p:spTree>
    <p:extLst>
      <p:ext uri="{BB962C8B-B14F-4D97-AF65-F5344CB8AC3E}">
        <p14:creationId xmlns:p14="http://schemas.microsoft.com/office/powerpoint/2010/main" val="339612804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0535686E-CD7F-504E-8288-9F883D62B12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55122" y="325756"/>
            <a:ext cx="1019861" cy="2422025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EDC24C22-3985-2F4D-988A-99C01E999C4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34287" y="4364112"/>
            <a:ext cx="2023713" cy="479694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726DBFE-BB3D-564A-B119-876F4C273B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1800"/>
            </a:lvl1pPr>
          </a:lstStyle>
          <a:p>
            <a:r>
              <a:rPr lang="en-GB"/>
              <a:t>Click to edit Master title style</a:t>
            </a:r>
            <a:endParaRPr lang="en-MK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B392EE5-90E1-6B4E-8E0A-49D158EA980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1800"/>
            </a:lvl1pPr>
            <a:lvl2pPr>
              <a:defRPr sz="1575"/>
            </a:lvl2pPr>
            <a:lvl3pPr>
              <a:defRPr sz="1350"/>
            </a:lvl3pPr>
            <a:lvl4pPr>
              <a:defRPr sz="1125"/>
            </a:lvl4pPr>
            <a:lvl5pPr>
              <a:defRPr sz="1125"/>
            </a:lvl5pPr>
            <a:lvl6pPr>
              <a:defRPr sz="1125"/>
            </a:lvl6pPr>
            <a:lvl7pPr>
              <a:defRPr sz="1125"/>
            </a:lvl7pPr>
            <a:lvl8pPr>
              <a:defRPr sz="1125"/>
            </a:lvl8pPr>
            <a:lvl9pPr>
              <a:defRPr sz="1125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MK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6AED5D-C3DF-5D4F-86F7-72103247B8C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900"/>
            </a:lvl1pPr>
            <a:lvl2pPr marL="257175" indent="0">
              <a:buNone/>
              <a:defRPr sz="788"/>
            </a:lvl2pPr>
            <a:lvl3pPr marL="514350" indent="0">
              <a:buNone/>
              <a:defRPr sz="675"/>
            </a:lvl3pPr>
            <a:lvl4pPr marL="771525" indent="0">
              <a:buNone/>
              <a:defRPr sz="563"/>
            </a:lvl4pPr>
            <a:lvl5pPr marL="1028700" indent="0">
              <a:buNone/>
              <a:defRPr sz="563"/>
            </a:lvl5pPr>
            <a:lvl6pPr marL="1285875" indent="0">
              <a:buNone/>
              <a:defRPr sz="563"/>
            </a:lvl6pPr>
            <a:lvl7pPr marL="1543050" indent="0">
              <a:buNone/>
              <a:defRPr sz="563"/>
            </a:lvl7pPr>
            <a:lvl8pPr marL="1800225" indent="0">
              <a:buNone/>
              <a:defRPr sz="563"/>
            </a:lvl8pPr>
            <a:lvl9pPr marL="2057400" indent="0">
              <a:buNone/>
              <a:defRPr sz="563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6602975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F82E3AE4-C874-A74A-8146-EC4170CC038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11069" y="213895"/>
            <a:ext cx="721895" cy="171439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AE44F024-8A52-2742-97B9-09566CA05F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30463" y="6132683"/>
            <a:ext cx="1439594" cy="341237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247B1A6-F156-244B-96C6-07CE758BCA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32964" y="1069473"/>
            <a:ext cx="2211884" cy="2133600"/>
          </a:xfrm>
        </p:spPr>
        <p:txBody>
          <a:bodyPr anchor="b"/>
          <a:lstStyle>
            <a:lvl1pPr>
              <a:defRPr sz="1800"/>
            </a:lvl1pPr>
          </a:lstStyle>
          <a:p>
            <a:r>
              <a:rPr lang="en-GB"/>
              <a:t>Click to edit Master title style</a:t>
            </a:r>
            <a:endParaRPr lang="en-MK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4EA4CE3-6EBE-4C4B-8B25-1E1C41F72A0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0" y="0"/>
            <a:ext cx="3429000" cy="9144000"/>
          </a:xfrm>
        </p:spPr>
        <p:txBody>
          <a:bodyPr/>
          <a:lstStyle>
            <a:lvl1pPr marL="0" indent="0">
              <a:buNone/>
              <a:defRPr sz="1800"/>
            </a:lvl1pPr>
            <a:lvl2pPr marL="257175" indent="0">
              <a:buNone/>
              <a:defRPr sz="1575"/>
            </a:lvl2pPr>
            <a:lvl3pPr marL="514350" indent="0">
              <a:buNone/>
              <a:defRPr sz="1350"/>
            </a:lvl3pPr>
            <a:lvl4pPr marL="771525" indent="0">
              <a:buNone/>
              <a:defRPr sz="1125"/>
            </a:lvl4pPr>
            <a:lvl5pPr marL="1028700" indent="0">
              <a:buNone/>
              <a:defRPr sz="1125"/>
            </a:lvl5pPr>
            <a:lvl6pPr marL="1285875" indent="0">
              <a:buNone/>
              <a:defRPr sz="1125"/>
            </a:lvl6pPr>
            <a:lvl7pPr marL="1543050" indent="0">
              <a:buNone/>
              <a:defRPr sz="1125"/>
            </a:lvl7pPr>
            <a:lvl8pPr marL="1800225" indent="0">
              <a:buNone/>
              <a:defRPr sz="1125"/>
            </a:lvl8pPr>
            <a:lvl9pPr marL="2057400" indent="0">
              <a:buNone/>
              <a:defRPr sz="1125"/>
            </a:lvl9pPr>
          </a:lstStyle>
          <a:p>
            <a:endParaRPr lang="en-MK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45B4EB3-DE18-E440-961B-18258A84C91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3932964" y="3203074"/>
            <a:ext cx="2211884" cy="5082117"/>
          </a:xfrm>
        </p:spPr>
        <p:txBody>
          <a:bodyPr/>
          <a:lstStyle>
            <a:lvl1pPr marL="0" indent="0">
              <a:buNone/>
              <a:defRPr sz="900"/>
            </a:lvl1pPr>
            <a:lvl2pPr marL="257175" indent="0">
              <a:buNone/>
              <a:defRPr sz="788"/>
            </a:lvl2pPr>
            <a:lvl3pPr marL="514350" indent="0">
              <a:buNone/>
              <a:defRPr sz="675"/>
            </a:lvl3pPr>
            <a:lvl4pPr marL="771525" indent="0">
              <a:buNone/>
              <a:defRPr sz="563"/>
            </a:lvl4pPr>
            <a:lvl5pPr marL="1028700" indent="0">
              <a:buNone/>
              <a:defRPr sz="563"/>
            </a:lvl5pPr>
            <a:lvl6pPr marL="1285875" indent="0">
              <a:buNone/>
              <a:defRPr sz="563"/>
            </a:lvl6pPr>
            <a:lvl7pPr marL="1543050" indent="0">
              <a:buNone/>
              <a:defRPr sz="563"/>
            </a:lvl7pPr>
            <a:lvl8pPr marL="1800225" indent="0">
              <a:buNone/>
              <a:defRPr sz="563"/>
            </a:lvl8pPr>
            <a:lvl9pPr marL="2057400" indent="0">
              <a:buNone/>
              <a:defRPr sz="563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15552785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007D628B-2654-E14C-B731-C948A197796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78273" y="210655"/>
            <a:ext cx="721895" cy="1714399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89D9AC8B-1442-404A-B02D-AD5FC860C5B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-1245384" y="7028918"/>
            <a:ext cx="3412372" cy="1439594"/>
          </a:xfrm>
          <a:prstGeom prst="rect">
            <a:avLst/>
          </a:prstGeom>
        </p:spPr>
      </p:pic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4EA4CE3-6EBE-4C4B-8B25-1E1C41F72A0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429000" y="0"/>
            <a:ext cx="3429000" cy="9144000"/>
          </a:xfrm>
        </p:spPr>
        <p:txBody>
          <a:bodyPr/>
          <a:lstStyle>
            <a:lvl1pPr marL="0" indent="0">
              <a:buNone/>
              <a:defRPr sz="1800"/>
            </a:lvl1pPr>
            <a:lvl2pPr marL="257175" indent="0">
              <a:buNone/>
              <a:defRPr sz="1575"/>
            </a:lvl2pPr>
            <a:lvl3pPr marL="514350" indent="0">
              <a:buNone/>
              <a:defRPr sz="1350"/>
            </a:lvl3pPr>
            <a:lvl4pPr marL="771525" indent="0">
              <a:buNone/>
              <a:defRPr sz="1125"/>
            </a:lvl4pPr>
            <a:lvl5pPr marL="1028700" indent="0">
              <a:buNone/>
              <a:defRPr sz="1125"/>
            </a:lvl5pPr>
            <a:lvl6pPr marL="1285875" indent="0">
              <a:buNone/>
              <a:defRPr sz="1125"/>
            </a:lvl6pPr>
            <a:lvl7pPr marL="1543050" indent="0">
              <a:buNone/>
              <a:defRPr sz="1125"/>
            </a:lvl7pPr>
            <a:lvl8pPr marL="1800225" indent="0">
              <a:buNone/>
              <a:defRPr sz="1125"/>
            </a:lvl8pPr>
            <a:lvl9pPr marL="2057400" indent="0">
              <a:buNone/>
              <a:defRPr sz="1125"/>
            </a:lvl9pPr>
          </a:lstStyle>
          <a:p>
            <a:endParaRPr lang="en-MK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62C2D8BE-26F6-3140-B7E9-55E831347271}"/>
              </a:ext>
            </a:extLst>
          </p:cNvPr>
          <p:cNvSpPr txBox="1">
            <a:spLocks/>
          </p:cNvSpPr>
          <p:nvPr userDrawn="1"/>
        </p:nvSpPr>
        <p:spPr>
          <a:xfrm>
            <a:off x="711508" y="1069473"/>
            <a:ext cx="2211884" cy="2133600"/>
          </a:xfrm>
          <a:prstGeom prst="rect">
            <a:avLst/>
          </a:prstGeom>
        </p:spPr>
        <p:txBody>
          <a:bodyPr vert="horz" lIns="51435" tIns="25718" rIns="51435" bIns="25718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1" i="0" kern="1200">
                <a:solidFill>
                  <a:srgbClr val="BB244A"/>
                </a:solidFill>
                <a:latin typeface="TT Fors Bold" panose="020B0003030001020000" pitchFamily="34" charset="0"/>
                <a:ea typeface="+mj-ea"/>
                <a:cs typeface="+mj-cs"/>
              </a:defRPr>
            </a:lvl1pPr>
          </a:lstStyle>
          <a:p>
            <a:r>
              <a:rPr lang="en-GB" sz="1800" dirty="0">
                <a:solidFill>
                  <a:srgbClr val="F5DF4D"/>
                </a:solidFill>
              </a:rPr>
              <a:t>Click to edit Master title style</a:t>
            </a:r>
            <a:endParaRPr lang="en-MK" sz="1800" dirty="0">
              <a:solidFill>
                <a:srgbClr val="F5DF4D"/>
              </a:solidFill>
            </a:endParaRPr>
          </a:p>
        </p:txBody>
      </p:sp>
      <p:sp>
        <p:nvSpPr>
          <p:cNvPr id="8" name="Text Placeholder 3">
            <a:extLst>
              <a:ext uri="{FF2B5EF4-FFF2-40B4-BE49-F238E27FC236}">
                <a16:creationId xmlns:a16="http://schemas.microsoft.com/office/drawing/2014/main" id="{91C1EF2D-F60D-DF4D-B472-4A9A2770610A}"/>
              </a:ext>
            </a:extLst>
          </p:cNvPr>
          <p:cNvSpPr>
            <a:spLocks noGrp="1"/>
          </p:cNvSpPr>
          <p:nvPr>
            <p:ph type="body" sz="half" idx="10"/>
          </p:nvPr>
        </p:nvSpPr>
        <p:spPr>
          <a:xfrm>
            <a:off x="711508" y="3203074"/>
            <a:ext cx="2211884" cy="5082117"/>
          </a:xfrm>
        </p:spPr>
        <p:txBody>
          <a:bodyPr/>
          <a:lstStyle>
            <a:lvl1pPr marL="0" indent="0">
              <a:buNone/>
              <a:defRPr sz="900"/>
            </a:lvl1pPr>
            <a:lvl2pPr marL="257175" indent="0">
              <a:buNone/>
              <a:defRPr sz="788"/>
            </a:lvl2pPr>
            <a:lvl3pPr marL="514350" indent="0">
              <a:buNone/>
              <a:defRPr sz="675"/>
            </a:lvl3pPr>
            <a:lvl4pPr marL="771525" indent="0">
              <a:buNone/>
              <a:defRPr sz="563"/>
            </a:lvl4pPr>
            <a:lvl5pPr marL="1028700" indent="0">
              <a:buNone/>
              <a:defRPr sz="563"/>
            </a:lvl5pPr>
            <a:lvl6pPr marL="1285875" indent="0">
              <a:buNone/>
              <a:defRPr sz="563"/>
            </a:lvl6pPr>
            <a:lvl7pPr marL="1543050" indent="0">
              <a:buNone/>
              <a:defRPr sz="563"/>
            </a:lvl7pPr>
            <a:lvl8pPr marL="1800225" indent="0">
              <a:buNone/>
              <a:defRPr sz="563"/>
            </a:lvl8pPr>
            <a:lvl9pPr marL="2057400" indent="0">
              <a:buNone/>
              <a:defRPr sz="563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2041943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B5BD9567-7C21-B041-98CD-FA6319AA1AF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71519" y="1430572"/>
            <a:ext cx="4015846" cy="951904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346E004A-E537-C147-80A6-FA1F21BB58FA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20791" y="104550"/>
            <a:ext cx="2023805" cy="480625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BF0FC3E-6B8F-7542-BA2B-6A76E59B3DF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57250" y="2199513"/>
            <a:ext cx="5143500" cy="3183467"/>
          </a:xfrm>
        </p:spPr>
        <p:txBody>
          <a:bodyPr anchor="b"/>
          <a:lstStyle>
            <a:lvl1pPr algn="l">
              <a:defRPr sz="3375"/>
            </a:lvl1pPr>
          </a:lstStyle>
          <a:p>
            <a:r>
              <a:rPr lang="en-GB"/>
              <a:t>Click to edit Master title style</a:t>
            </a:r>
            <a:endParaRPr lang="en-MK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72402D9-8A91-154E-A18D-EA8D4396371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57250" y="5505747"/>
            <a:ext cx="5143500" cy="2207683"/>
          </a:xfrm>
        </p:spPr>
        <p:txBody>
          <a:bodyPr/>
          <a:lstStyle>
            <a:lvl1pPr marL="0" indent="0" algn="l">
              <a:buNone/>
              <a:defRPr sz="1350"/>
            </a:lvl1pPr>
            <a:lvl2pPr marL="257175" indent="0" algn="ctr">
              <a:buNone/>
              <a:defRPr sz="1125"/>
            </a:lvl2pPr>
            <a:lvl3pPr marL="514350" indent="0" algn="ctr">
              <a:buNone/>
              <a:defRPr sz="1013"/>
            </a:lvl3pPr>
            <a:lvl4pPr marL="771525" indent="0" algn="ctr">
              <a:buNone/>
              <a:defRPr sz="900"/>
            </a:lvl4pPr>
            <a:lvl5pPr marL="1028700" indent="0" algn="ctr">
              <a:buNone/>
              <a:defRPr sz="900"/>
            </a:lvl5pPr>
            <a:lvl6pPr marL="1285875" indent="0" algn="ctr">
              <a:buNone/>
              <a:defRPr sz="900"/>
            </a:lvl6pPr>
            <a:lvl7pPr marL="1543050" indent="0" algn="ctr">
              <a:buNone/>
              <a:defRPr sz="900"/>
            </a:lvl7pPr>
            <a:lvl8pPr marL="1800225" indent="0" algn="ctr">
              <a:buNone/>
              <a:defRPr sz="900"/>
            </a:lvl8pPr>
            <a:lvl9pPr marL="2057400" indent="0" algn="ctr">
              <a:buNone/>
              <a:defRPr sz="900"/>
            </a:lvl9pPr>
          </a:lstStyle>
          <a:p>
            <a:r>
              <a:rPr lang="en-GB" dirty="0"/>
              <a:t>Click to edit Master subtitle style</a:t>
            </a:r>
            <a:endParaRPr lang="en-MK" dirty="0"/>
          </a:p>
        </p:txBody>
      </p:sp>
    </p:spTree>
    <p:extLst>
      <p:ext uri="{BB962C8B-B14F-4D97-AF65-F5344CB8AC3E}">
        <p14:creationId xmlns:p14="http://schemas.microsoft.com/office/powerpoint/2010/main" val="8678254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78C02C2B-341C-704C-B3E6-D886961BE8A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-559554" y="7767805"/>
            <a:ext cx="1935749" cy="816644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F5B75AA0-E841-E24B-91DF-70A607E5A81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76830" y="195460"/>
            <a:ext cx="408323" cy="96970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247B1A6-F156-244B-96C6-07CE758BCA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3136" y="512009"/>
            <a:ext cx="5991728" cy="1537368"/>
          </a:xfrm>
        </p:spPr>
        <p:txBody>
          <a:bodyPr anchor="b"/>
          <a:lstStyle>
            <a:lvl1pPr>
              <a:defRPr sz="1800"/>
            </a:lvl1pPr>
          </a:lstStyle>
          <a:p>
            <a:r>
              <a:rPr lang="en-GB"/>
              <a:t>Click to edit Master title style</a:t>
            </a:r>
            <a:endParaRPr lang="en-MK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4EA4CE3-6EBE-4C4B-8B25-1E1C41F72A0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24112" y="2661653"/>
            <a:ext cx="1876928" cy="3060033"/>
          </a:xfrm>
        </p:spPr>
        <p:txBody>
          <a:bodyPr/>
          <a:lstStyle>
            <a:lvl1pPr marL="0" indent="0">
              <a:buNone/>
              <a:defRPr sz="1800"/>
            </a:lvl1pPr>
            <a:lvl2pPr marL="257175" indent="0">
              <a:buNone/>
              <a:defRPr sz="1575"/>
            </a:lvl2pPr>
            <a:lvl3pPr marL="514350" indent="0">
              <a:buNone/>
              <a:defRPr sz="1350"/>
            </a:lvl3pPr>
            <a:lvl4pPr marL="771525" indent="0">
              <a:buNone/>
              <a:defRPr sz="1125"/>
            </a:lvl4pPr>
            <a:lvl5pPr marL="1028700" indent="0">
              <a:buNone/>
              <a:defRPr sz="1125"/>
            </a:lvl5pPr>
            <a:lvl6pPr marL="1285875" indent="0">
              <a:buNone/>
              <a:defRPr sz="1125"/>
            </a:lvl6pPr>
            <a:lvl7pPr marL="1543050" indent="0">
              <a:buNone/>
              <a:defRPr sz="1125"/>
            </a:lvl7pPr>
            <a:lvl8pPr marL="1800225" indent="0">
              <a:buNone/>
              <a:defRPr sz="1125"/>
            </a:lvl8pPr>
            <a:lvl9pPr marL="2057400" indent="0">
              <a:buNone/>
              <a:defRPr sz="1125"/>
            </a:lvl9pPr>
          </a:lstStyle>
          <a:p>
            <a:endParaRPr lang="en-MK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45B4EB3-DE18-E440-961B-18258A84C91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24112" y="6013118"/>
            <a:ext cx="1876928" cy="1985991"/>
          </a:xfrm>
        </p:spPr>
        <p:txBody>
          <a:bodyPr/>
          <a:lstStyle>
            <a:lvl1pPr marL="0" indent="0">
              <a:buNone/>
              <a:defRPr sz="900"/>
            </a:lvl1pPr>
            <a:lvl2pPr marL="257175" indent="0">
              <a:buNone/>
              <a:defRPr sz="788"/>
            </a:lvl2pPr>
            <a:lvl3pPr marL="514350" indent="0">
              <a:buNone/>
              <a:defRPr sz="675"/>
            </a:lvl3pPr>
            <a:lvl4pPr marL="771525" indent="0">
              <a:buNone/>
              <a:defRPr sz="563"/>
            </a:lvl4pPr>
            <a:lvl5pPr marL="1028700" indent="0">
              <a:buNone/>
              <a:defRPr sz="563"/>
            </a:lvl5pPr>
            <a:lvl6pPr marL="1285875" indent="0">
              <a:buNone/>
              <a:defRPr sz="563"/>
            </a:lvl6pPr>
            <a:lvl7pPr marL="1543050" indent="0">
              <a:buNone/>
              <a:defRPr sz="563"/>
            </a:lvl7pPr>
            <a:lvl8pPr marL="1800225" indent="0">
              <a:buNone/>
              <a:defRPr sz="563"/>
            </a:lvl8pPr>
            <a:lvl9pPr marL="2057400" indent="0">
              <a:buNone/>
              <a:defRPr sz="563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8" name="Text Placeholder 3">
            <a:extLst>
              <a:ext uri="{FF2B5EF4-FFF2-40B4-BE49-F238E27FC236}">
                <a16:creationId xmlns:a16="http://schemas.microsoft.com/office/drawing/2014/main" id="{75CA96C6-D210-5845-A62F-87267DC1D154}"/>
              </a:ext>
            </a:extLst>
          </p:cNvPr>
          <p:cNvSpPr>
            <a:spLocks noGrp="1"/>
          </p:cNvSpPr>
          <p:nvPr>
            <p:ph type="body" sz="half" idx="11"/>
          </p:nvPr>
        </p:nvSpPr>
        <p:spPr>
          <a:xfrm>
            <a:off x="2486024" y="6013118"/>
            <a:ext cx="1876928" cy="1985991"/>
          </a:xfrm>
        </p:spPr>
        <p:txBody>
          <a:bodyPr/>
          <a:lstStyle>
            <a:lvl1pPr marL="0" indent="0">
              <a:buNone/>
              <a:defRPr sz="900"/>
            </a:lvl1pPr>
            <a:lvl2pPr marL="257175" indent="0">
              <a:buNone/>
              <a:defRPr sz="788"/>
            </a:lvl2pPr>
            <a:lvl3pPr marL="514350" indent="0">
              <a:buNone/>
              <a:defRPr sz="675"/>
            </a:lvl3pPr>
            <a:lvl4pPr marL="771525" indent="0">
              <a:buNone/>
              <a:defRPr sz="563"/>
            </a:lvl4pPr>
            <a:lvl5pPr marL="1028700" indent="0">
              <a:buNone/>
              <a:defRPr sz="563"/>
            </a:lvl5pPr>
            <a:lvl6pPr marL="1285875" indent="0">
              <a:buNone/>
              <a:defRPr sz="563"/>
            </a:lvl6pPr>
            <a:lvl7pPr marL="1543050" indent="0">
              <a:buNone/>
              <a:defRPr sz="563"/>
            </a:lvl7pPr>
            <a:lvl8pPr marL="1800225" indent="0">
              <a:buNone/>
              <a:defRPr sz="563"/>
            </a:lvl8pPr>
            <a:lvl9pPr marL="2057400" indent="0">
              <a:buNone/>
              <a:defRPr sz="563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2" name="Text Placeholder 3">
            <a:extLst>
              <a:ext uri="{FF2B5EF4-FFF2-40B4-BE49-F238E27FC236}">
                <a16:creationId xmlns:a16="http://schemas.microsoft.com/office/drawing/2014/main" id="{4FC3A6DC-2832-B545-A2BC-30BB9116FBB6}"/>
              </a:ext>
            </a:extLst>
          </p:cNvPr>
          <p:cNvSpPr>
            <a:spLocks noGrp="1"/>
          </p:cNvSpPr>
          <p:nvPr>
            <p:ph type="body" sz="half" idx="13"/>
          </p:nvPr>
        </p:nvSpPr>
        <p:spPr>
          <a:xfrm>
            <a:off x="4547936" y="5994679"/>
            <a:ext cx="1885952" cy="1985991"/>
          </a:xfrm>
        </p:spPr>
        <p:txBody>
          <a:bodyPr/>
          <a:lstStyle>
            <a:lvl1pPr marL="0" indent="0">
              <a:buNone/>
              <a:defRPr sz="900"/>
            </a:lvl1pPr>
            <a:lvl2pPr marL="257175" indent="0">
              <a:buNone/>
              <a:defRPr sz="788"/>
            </a:lvl2pPr>
            <a:lvl3pPr marL="514350" indent="0">
              <a:buNone/>
              <a:defRPr sz="675"/>
            </a:lvl3pPr>
            <a:lvl4pPr marL="771525" indent="0">
              <a:buNone/>
              <a:defRPr sz="563"/>
            </a:lvl4pPr>
            <a:lvl5pPr marL="1028700" indent="0">
              <a:buNone/>
              <a:defRPr sz="563"/>
            </a:lvl5pPr>
            <a:lvl6pPr marL="1285875" indent="0">
              <a:buNone/>
              <a:defRPr sz="563"/>
            </a:lvl6pPr>
            <a:lvl7pPr marL="1543050" indent="0">
              <a:buNone/>
              <a:defRPr sz="563"/>
            </a:lvl7pPr>
            <a:lvl8pPr marL="1800225" indent="0">
              <a:buNone/>
              <a:defRPr sz="563"/>
            </a:lvl8pPr>
            <a:lvl9pPr marL="2057400" indent="0">
              <a:buNone/>
              <a:defRPr sz="563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3" name="Picture Placeholder 2">
            <a:extLst>
              <a:ext uri="{FF2B5EF4-FFF2-40B4-BE49-F238E27FC236}">
                <a16:creationId xmlns:a16="http://schemas.microsoft.com/office/drawing/2014/main" id="{F0939016-F9A3-A54F-B5A2-6A32DD1D5DE7}"/>
              </a:ext>
            </a:extLst>
          </p:cNvPr>
          <p:cNvSpPr>
            <a:spLocks noGrp="1"/>
          </p:cNvSpPr>
          <p:nvPr>
            <p:ph type="pic" idx="14"/>
          </p:nvPr>
        </p:nvSpPr>
        <p:spPr>
          <a:xfrm>
            <a:off x="2486024" y="2661653"/>
            <a:ext cx="1876928" cy="3060033"/>
          </a:xfrm>
        </p:spPr>
        <p:txBody>
          <a:bodyPr/>
          <a:lstStyle>
            <a:lvl1pPr marL="0" indent="0">
              <a:buNone/>
              <a:defRPr sz="1800"/>
            </a:lvl1pPr>
            <a:lvl2pPr marL="257175" indent="0">
              <a:buNone/>
              <a:defRPr sz="1575"/>
            </a:lvl2pPr>
            <a:lvl3pPr marL="514350" indent="0">
              <a:buNone/>
              <a:defRPr sz="1350"/>
            </a:lvl3pPr>
            <a:lvl4pPr marL="771525" indent="0">
              <a:buNone/>
              <a:defRPr sz="1125"/>
            </a:lvl4pPr>
            <a:lvl5pPr marL="1028700" indent="0">
              <a:buNone/>
              <a:defRPr sz="1125"/>
            </a:lvl5pPr>
            <a:lvl6pPr marL="1285875" indent="0">
              <a:buNone/>
              <a:defRPr sz="1125"/>
            </a:lvl6pPr>
            <a:lvl7pPr marL="1543050" indent="0">
              <a:buNone/>
              <a:defRPr sz="1125"/>
            </a:lvl7pPr>
            <a:lvl8pPr marL="1800225" indent="0">
              <a:buNone/>
              <a:defRPr sz="1125"/>
            </a:lvl8pPr>
            <a:lvl9pPr marL="2057400" indent="0">
              <a:buNone/>
              <a:defRPr sz="1125"/>
            </a:lvl9pPr>
          </a:lstStyle>
          <a:p>
            <a:endParaRPr lang="en-MK" dirty="0"/>
          </a:p>
        </p:txBody>
      </p:sp>
      <p:sp>
        <p:nvSpPr>
          <p:cNvPr id="14" name="Picture Placeholder 2">
            <a:extLst>
              <a:ext uri="{FF2B5EF4-FFF2-40B4-BE49-F238E27FC236}">
                <a16:creationId xmlns:a16="http://schemas.microsoft.com/office/drawing/2014/main" id="{60E1486E-D5EB-3D42-B029-5A389D48728B}"/>
              </a:ext>
            </a:extLst>
          </p:cNvPr>
          <p:cNvSpPr>
            <a:spLocks noGrp="1"/>
          </p:cNvSpPr>
          <p:nvPr>
            <p:ph type="pic" idx="15"/>
          </p:nvPr>
        </p:nvSpPr>
        <p:spPr>
          <a:xfrm>
            <a:off x="4547936" y="2661653"/>
            <a:ext cx="1876928" cy="3060033"/>
          </a:xfrm>
        </p:spPr>
        <p:txBody>
          <a:bodyPr/>
          <a:lstStyle>
            <a:lvl1pPr marL="0" indent="0">
              <a:buNone/>
              <a:defRPr sz="1800"/>
            </a:lvl1pPr>
            <a:lvl2pPr marL="257175" indent="0">
              <a:buNone/>
              <a:defRPr sz="1575"/>
            </a:lvl2pPr>
            <a:lvl3pPr marL="514350" indent="0">
              <a:buNone/>
              <a:defRPr sz="1350"/>
            </a:lvl3pPr>
            <a:lvl4pPr marL="771525" indent="0">
              <a:buNone/>
              <a:defRPr sz="1125"/>
            </a:lvl4pPr>
            <a:lvl5pPr marL="1028700" indent="0">
              <a:buNone/>
              <a:defRPr sz="1125"/>
            </a:lvl5pPr>
            <a:lvl6pPr marL="1285875" indent="0">
              <a:buNone/>
              <a:defRPr sz="1125"/>
            </a:lvl6pPr>
            <a:lvl7pPr marL="1543050" indent="0">
              <a:buNone/>
              <a:defRPr sz="1125"/>
            </a:lvl7pPr>
            <a:lvl8pPr marL="1800225" indent="0">
              <a:buNone/>
              <a:defRPr sz="1125"/>
            </a:lvl8pPr>
            <a:lvl9pPr marL="2057400" indent="0">
              <a:buNone/>
              <a:defRPr sz="1125"/>
            </a:lvl9pPr>
          </a:lstStyle>
          <a:p>
            <a:endParaRPr lang="en-MK" dirty="0"/>
          </a:p>
        </p:txBody>
      </p:sp>
    </p:spTree>
    <p:extLst>
      <p:ext uri="{BB962C8B-B14F-4D97-AF65-F5344CB8AC3E}">
        <p14:creationId xmlns:p14="http://schemas.microsoft.com/office/powerpoint/2010/main" val="125021299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6BC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22DC6629-CB84-BD4D-BB6B-B54D010A663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21097" y="2179577"/>
            <a:ext cx="2936903" cy="6961547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174C402F-7132-9E42-86ED-53D3E2907C8C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9065" y="630992"/>
            <a:ext cx="1482869" cy="351494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BF0FC3E-6B8F-7542-BA2B-6A76E59B3DF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57250" y="2199513"/>
            <a:ext cx="5143500" cy="3183467"/>
          </a:xfrm>
        </p:spPr>
        <p:txBody>
          <a:bodyPr anchor="b"/>
          <a:lstStyle>
            <a:lvl1pPr algn="l">
              <a:defRPr sz="3375"/>
            </a:lvl1pPr>
          </a:lstStyle>
          <a:p>
            <a:r>
              <a:rPr lang="en-GB"/>
              <a:t>Click to edit Master title style</a:t>
            </a:r>
            <a:endParaRPr lang="en-MK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72402D9-8A91-154E-A18D-EA8D4396371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57250" y="5505747"/>
            <a:ext cx="5143500" cy="2207683"/>
          </a:xfrm>
        </p:spPr>
        <p:txBody>
          <a:bodyPr/>
          <a:lstStyle>
            <a:lvl1pPr marL="0" indent="0" algn="l">
              <a:buNone/>
              <a:defRPr sz="1350"/>
            </a:lvl1pPr>
            <a:lvl2pPr marL="257175" indent="0" algn="ctr">
              <a:buNone/>
              <a:defRPr sz="1125"/>
            </a:lvl2pPr>
            <a:lvl3pPr marL="514350" indent="0" algn="ctr">
              <a:buNone/>
              <a:defRPr sz="1013"/>
            </a:lvl3pPr>
            <a:lvl4pPr marL="771525" indent="0" algn="ctr">
              <a:buNone/>
              <a:defRPr sz="900"/>
            </a:lvl4pPr>
            <a:lvl5pPr marL="1028700" indent="0" algn="ctr">
              <a:buNone/>
              <a:defRPr sz="900"/>
            </a:lvl5pPr>
            <a:lvl6pPr marL="1285875" indent="0" algn="ctr">
              <a:buNone/>
              <a:defRPr sz="900"/>
            </a:lvl6pPr>
            <a:lvl7pPr marL="1543050" indent="0" algn="ctr">
              <a:buNone/>
              <a:defRPr sz="900"/>
            </a:lvl7pPr>
            <a:lvl8pPr marL="1800225" indent="0" algn="ctr">
              <a:buNone/>
              <a:defRPr sz="900"/>
            </a:lvl8pPr>
            <a:lvl9pPr marL="2057400" indent="0" algn="ctr">
              <a:buNone/>
              <a:defRPr sz="900"/>
            </a:lvl9pPr>
          </a:lstStyle>
          <a:p>
            <a:r>
              <a:rPr lang="en-GB" dirty="0"/>
              <a:t>Click to edit Master subtitle style</a:t>
            </a:r>
            <a:endParaRPr lang="en-MK" dirty="0"/>
          </a:p>
        </p:txBody>
      </p:sp>
    </p:spTree>
    <p:extLst>
      <p:ext uri="{BB962C8B-B14F-4D97-AF65-F5344CB8AC3E}">
        <p14:creationId xmlns:p14="http://schemas.microsoft.com/office/powerpoint/2010/main" val="421257267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B5BD9567-7C21-B041-98CD-FA6319AA1AF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71519" y="1430572"/>
            <a:ext cx="4015846" cy="9519041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1764F372-818F-BE4C-8F0A-DE06B480940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20791" y="104549"/>
            <a:ext cx="2023805" cy="479716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BF0FC3E-6B8F-7542-BA2B-6A76E59B3DF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57250" y="2199513"/>
            <a:ext cx="5143500" cy="3183467"/>
          </a:xfrm>
        </p:spPr>
        <p:txBody>
          <a:bodyPr anchor="b"/>
          <a:lstStyle>
            <a:lvl1pPr algn="l">
              <a:defRPr sz="3375"/>
            </a:lvl1pPr>
          </a:lstStyle>
          <a:p>
            <a:r>
              <a:rPr lang="en-GB"/>
              <a:t>Click to edit Master title style</a:t>
            </a:r>
            <a:endParaRPr lang="en-MK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72402D9-8A91-154E-A18D-EA8D4396371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57250" y="5505747"/>
            <a:ext cx="5143500" cy="2207683"/>
          </a:xfrm>
        </p:spPr>
        <p:txBody>
          <a:bodyPr/>
          <a:lstStyle>
            <a:lvl1pPr marL="0" indent="0" algn="l">
              <a:buNone/>
              <a:defRPr sz="1350"/>
            </a:lvl1pPr>
            <a:lvl2pPr marL="257175" indent="0" algn="ctr">
              <a:buNone/>
              <a:defRPr sz="1125"/>
            </a:lvl2pPr>
            <a:lvl3pPr marL="514350" indent="0" algn="ctr">
              <a:buNone/>
              <a:defRPr sz="1013"/>
            </a:lvl3pPr>
            <a:lvl4pPr marL="771525" indent="0" algn="ctr">
              <a:buNone/>
              <a:defRPr sz="900"/>
            </a:lvl4pPr>
            <a:lvl5pPr marL="1028700" indent="0" algn="ctr">
              <a:buNone/>
              <a:defRPr sz="900"/>
            </a:lvl5pPr>
            <a:lvl6pPr marL="1285875" indent="0" algn="ctr">
              <a:buNone/>
              <a:defRPr sz="900"/>
            </a:lvl6pPr>
            <a:lvl7pPr marL="1543050" indent="0" algn="ctr">
              <a:buNone/>
              <a:defRPr sz="900"/>
            </a:lvl7pPr>
            <a:lvl8pPr marL="1800225" indent="0" algn="ctr">
              <a:buNone/>
              <a:defRPr sz="900"/>
            </a:lvl8pPr>
            <a:lvl9pPr marL="2057400" indent="0" algn="ctr">
              <a:buNone/>
              <a:defRPr sz="900"/>
            </a:lvl9pPr>
          </a:lstStyle>
          <a:p>
            <a:r>
              <a:rPr lang="en-GB" dirty="0"/>
              <a:t>Click to edit Master subtitle style</a:t>
            </a:r>
            <a:endParaRPr lang="en-MK" dirty="0"/>
          </a:p>
        </p:txBody>
      </p:sp>
    </p:spTree>
    <p:extLst>
      <p:ext uri="{BB962C8B-B14F-4D97-AF65-F5344CB8AC3E}">
        <p14:creationId xmlns:p14="http://schemas.microsoft.com/office/powerpoint/2010/main" val="213818433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F0FC3E-6B8F-7542-BA2B-6A76E59B3DF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57250" y="2199513"/>
            <a:ext cx="5143500" cy="3183467"/>
          </a:xfrm>
        </p:spPr>
        <p:txBody>
          <a:bodyPr anchor="b"/>
          <a:lstStyle>
            <a:lvl1pPr algn="l">
              <a:defRPr sz="3375"/>
            </a:lvl1pPr>
          </a:lstStyle>
          <a:p>
            <a:r>
              <a:rPr lang="en-GB"/>
              <a:t>Click to edit Master title style</a:t>
            </a:r>
            <a:endParaRPr lang="en-MK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72402D9-8A91-154E-A18D-EA8D4396371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57250" y="5505747"/>
            <a:ext cx="5143500" cy="2207683"/>
          </a:xfrm>
        </p:spPr>
        <p:txBody>
          <a:bodyPr/>
          <a:lstStyle>
            <a:lvl1pPr marL="0" indent="0" algn="l">
              <a:buNone/>
              <a:defRPr sz="1350"/>
            </a:lvl1pPr>
            <a:lvl2pPr marL="257175" indent="0" algn="ctr">
              <a:buNone/>
              <a:defRPr sz="1125"/>
            </a:lvl2pPr>
            <a:lvl3pPr marL="514350" indent="0" algn="ctr">
              <a:buNone/>
              <a:defRPr sz="1013"/>
            </a:lvl3pPr>
            <a:lvl4pPr marL="771525" indent="0" algn="ctr">
              <a:buNone/>
              <a:defRPr sz="900"/>
            </a:lvl4pPr>
            <a:lvl5pPr marL="1028700" indent="0" algn="ctr">
              <a:buNone/>
              <a:defRPr sz="900"/>
            </a:lvl5pPr>
            <a:lvl6pPr marL="1285875" indent="0" algn="ctr">
              <a:buNone/>
              <a:defRPr sz="900"/>
            </a:lvl6pPr>
            <a:lvl7pPr marL="1543050" indent="0" algn="ctr">
              <a:buNone/>
              <a:defRPr sz="900"/>
            </a:lvl7pPr>
            <a:lvl8pPr marL="1800225" indent="0" algn="ctr">
              <a:buNone/>
              <a:defRPr sz="900"/>
            </a:lvl8pPr>
            <a:lvl9pPr marL="2057400" indent="0" algn="ctr">
              <a:buNone/>
              <a:defRPr sz="900"/>
            </a:lvl9pPr>
          </a:lstStyle>
          <a:p>
            <a:r>
              <a:rPr lang="en-GB" dirty="0"/>
              <a:t>Click to edit Master subtitle style</a:t>
            </a:r>
            <a:endParaRPr lang="en-MK" dirty="0"/>
          </a:p>
        </p:txBody>
      </p:sp>
    </p:spTree>
    <p:extLst>
      <p:ext uri="{BB962C8B-B14F-4D97-AF65-F5344CB8AC3E}">
        <p14:creationId xmlns:p14="http://schemas.microsoft.com/office/powerpoint/2010/main" val="339795167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117896B1-E95D-AD43-A221-ABC69893E7E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12645" y="348433"/>
            <a:ext cx="1094905" cy="2600244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EBF254DE-021D-0648-B7F6-190977D2430D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60993" y="3953342"/>
            <a:ext cx="2197007" cy="520772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DDAA657-EFA0-4248-909B-8C32F8D386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MK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D07F211-2215-F540-98EB-BCB4D76C865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MK"/>
          </a:p>
        </p:txBody>
      </p:sp>
    </p:spTree>
    <p:extLst>
      <p:ext uri="{BB962C8B-B14F-4D97-AF65-F5344CB8AC3E}">
        <p14:creationId xmlns:p14="http://schemas.microsoft.com/office/powerpoint/2010/main" val="274941859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8A8B40-07EA-B746-8B74-E52640B763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MK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DED6B01-E0AE-324E-855C-FC57827ED37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350" b="1"/>
            </a:lvl1pPr>
            <a:lvl2pPr marL="257175" indent="0">
              <a:buNone/>
              <a:defRPr sz="1125" b="1"/>
            </a:lvl2pPr>
            <a:lvl3pPr marL="514350" indent="0">
              <a:buNone/>
              <a:defRPr sz="1013" b="1"/>
            </a:lvl3pPr>
            <a:lvl4pPr marL="771525" indent="0">
              <a:buNone/>
              <a:defRPr sz="900" b="1"/>
            </a:lvl4pPr>
            <a:lvl5pPr marL="1028700" indent="0">
              <a:buNone/>
              <a:defRPr sz="900" b="1"/>
            </a:lvl5pPr>
            <a:lvl6pPr marL="1285875" indent="0">
              <a:buNone/>
              <a:defRPr sz="900" b="1"/>
            </a:lvl6pPr>
            <a:lvl7pPr marL="1543050" indent="0">
              <a:buNone/>
              <a:defRPr sz="900" b="1"/>
            </a:lvl7pPr>
            <a:lvl8pPr marL="1800225" indent="0">
              <a:buNone/>
              <a:defRPr sz="900" b="1"/>
            </a:lvl8pPr>
            <a:lvl9pPr marL="2057400" indent="0">
              <a:buNone/>
              <a:defRPr sz="9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FB78A8E-123F-254F-99EE-E5703E149B8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MK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49CF0CA-ACC7-6C46-989A-03C00CA5B54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350" b="1"/>
            </a:lvl1pPr>
            <a:lvl2pPr marL="257175" indent="0">
              <a:buNone/>
              <a:defRPr sz="1125" b="1"/>
            </a:lvl2pPr>
            <a:lvl3pPr marL="514350" indent="0">
              <a:buNone/>
              <a:defRPr sz="1013" b="1"/>
            </a:lvl3pPr>
            <a:lvl4pPr marL="771525" indent="0">
              <a:buNone/>
              <a:defRPr sz="900" b="1"/>
            </a:lvl4pPr>
            <a:lvl5pPr marL="1028700" indent="0">
              <a:buNone/>
              <a:defRPr sz="900" b="1"/>
            </a:lvl5pPr>
            <a:lvl6pPr marL="1285875" indent="0">
              <a:buNone/>
              <a:defRPr sz="900" b="1"/>
            </a:lvl6pPr>
            <a:lvl7pPr marL="1543050" indent="0">
              <a:buNone/>
              <a:defRPr sz="900" b="1"/>
            </a:lvl7pPr>
            <a:lvl8pPr marL="1800225" indent="0">
              <a:buNone/>
              <a:defRPr sz="900" b="1"/>
            </a:lvl8pPr>
            <a:lvl9pPr marL="2057400" indent="0">
              <a:buNone/>
              <a:defRPr sz="9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9F34384-6F22-B747-92F8-ED83BB03343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MK"/>
          </a:p>
        </p:txBody>
      </p:sp>
    </p:spTree>
    <p:extLst>
      <p:ext uri="{BB962C8B-B14F-4D97-AF65-F5344CB8AC3E}">
        <p14:creationId xmlns:p14="http://schemas.microsoft.com/office/powerpoint/2010/main" val="206506037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7EEA37A3-AE3C-A444-B558-3C07D5AA555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21097" y="2179577"/>
            <a:ext cx="2936903" cy="6961547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680C0DA5-87E8-4C4F-8AD9-BFD392BF5B4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9065" y="630992"/>
            <a:ext cx="1482869" cy="351494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2D31DC3-A58D-F147-9D6A-C56306390B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MK"/>
          </a:p>
        </p:txBody>
      </p:sp>
    </p:spTree>
    <p:extLst>
      <p:ext uri="{BB962C8B-B14F-4D97-AF65-F5344CB8AC3E}">
        <p14:creationId xmlns:p14="http://schemas.microsoft.com/office/powerpoint/2010/main" val="143327999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E6ED2FB6-4346-E34D-A2FA-6DB95E570F4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34286" y="4344174"/>
            <a:ext cx="2023714" cy="4796951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AF65A939-8CCE-B745-9C62-0DFC0B01F0B0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55122" y="325755"/>
            <a:ext cx="1019861" cy="241744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726DBFE-BB3D-564A-B119-876F4C273B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1800"/>
            </a:lvl1pPr>
          </a:lstStyle>
          <a:p>
            <a:r>
              <a:rPr lang="en-GB"/>
              <a:t>Click to edit Master title style</a:t>
            </a:r>
            <a:endParaRPr lang="en-MK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B392EE5-90E1-6B4E-8E0A-49D158EA980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1800"/>
            </a:lvl1pPr>
            <a:lvl2pPr>
              <a:defRPr sz="1575"/>
            </a:lvl2pPr>
            <a:lvl3pPr>
              <a:defRPr sz="1350"/>
            </a:lvl3pPr>
            <a:lvl4pPr>
              <a:defRPr sz="1125"/>
            </a:lvl4pPr>
            <a:lvl5pPr>
              <a:defRPr sz="1125"/>
            </a:lvl5pPr>
            <a:lvl6pPr>
              <a:defRPr sz="1125"/>
            </a:lvl6pPr>
            <a:lvl7pPr>
              <a:defRPr sz="1125"/>
            </a:lvl7pPr>
            <a:lvl8pPr>
              <a:defRPr sz="1125"/>
            </a:lvl8pPr>
            <a:lvl9pPr>
              <a:defRPr sz="1125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MK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6AED5D-C3DF-5D4F-86F7-72103247B8C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900"/>
            </a:lvl1pPr>
            <a:lvl2pPr marL="257175" indent="0">
              <a:buNone/>
              <a:defRPr sz="788"/>
            </a:lvl2pPr>
            <a:lvl3pPr marL="514350" indent="0">
              <a:buNone/>
              <a:defRPr sz="675"/>
            </a:lvl3pPr>
            <a:lvl4pPr marL="771525" indent="0">
              <a:buNone/>
              <a:defRPr sz="563"/>
            </a:lvl4pPr>
            <a:lvl5pPr marL="1028700" indent="0">
              <a:buNone/>
              <a:defRPr sz="563"/>
            </a:lvl5pPr>
            <a:lvl6pPr marL="1285875" indent="0">
              <a:buNone/>
              <a:defRPr sz="563"/>
            </a:lvl6pPr>
            <a:lvl7pPr marL="1543050" indent="0">
              <a:buNone/>
              <a:defRPr sz="563"/>
            </a:lvl7pPr>
            <a:lvl8pPr marL="1800225" indent="0">
              <a:buNone/>
              <a:defRPr sz="563"/>
            </a:lvl8pPr>
            <a:lvl9pPr marL="2057400" indent="0">
              <a:buNone/>
              <a:defRPr sz="563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62837610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1BBD4212-AFCE-6F49-9119-B8C0C76CD35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30462" y="6132682"/>
            <a:ext cx="1439594" cy="3412372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AEA4DDD5-8072-DF40-854D-75442FA55576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11069" y="213895"/>
            <a:ext cx="721895" cy="171115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247B1A6-F156-244B-96C6-07CE758BCA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32964" y="1069473"/>
            <a:ext cx="2211884" cy="2133600"/>
          </a:xfrm>
        </p:spPr>
        <p:txBody>
          <a:bodyPr anchor="b"/>
          <a:lstStyle>
            <a:lvl1pPr>
              <a:defRPr sz="1800"/>
            </a:lvl1pPr>
          </a:lstStyle>
          <a:p>
            <a:r>
              <a:rPr lang="en-GB"/>
              <a:t>Click to edit Master title style</a:t>
            </a:r>
            <a:endParaRPr lang="en-MK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4EA4CE3-6EBE-4C4B-8B25-1E1C41F72A0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0" y="0"/>
            <a:ext cx="3429000" cy="9144000"/>
          </a:xfrm>
        </p:spPr>
        <p:txBody>
          <a:bodyPr/>
          <a:lstStyle>
            <a:lvl1pPr marL="0" indent="0">
              <a:buNone/>
              <a:defRPr sz="1800"/>
            </a:lvl1pPr>
            <a:lvl2pPr marL="257175" indent="0">
              <a:buNone/>
              <a:defRPr sz="1575"/>
            </a:lvl2pPr>
            <a:lvl3pPr marL="514350" indent="0">
              <a:buNone/>
              <a:defRPr sz="1350"/>
            </a:lvl3pPr>
            <a:lvl4pPr marL="771525" indent="0">
              <a:buNone/>
              <a:defRPr sz="1125"/>
            </a:lvl4pPr>
            <a:lvl5pPr marL="1028700" indent="0">
              <a:buNone/>
              <a:defRPr sz="1125"/>
            </a:lvl5pPr>
            <a:lvl6pPr marL="1285875" indent="0">
              <a:buNone/>
              <a:defRPr sz="1125"/>
            </a:lvl6pPr>
            <a:lvl7pPr marL="1543050" indent="0">
              <a:buNone/>
              <a:defRPr sz="1125"/>
            </a:lvl7pPr>
            <a:lvl8pPr marL="1800225" indent="0">
              <a:buNone/>
              <a:defRPr sz="1125"/>
            </a:lvl8pPr>
            <a:lvl9pPr marL="2057400" indent="0">
              <a:buNone/>
              <a:defRPr sz="1125"/>
            </a:lvl9pPr>
          </a:lstStyle>
          <a:p>
            <a:endParaRPr lang="en-MK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45B4EB3-DE18-E440-961B-18258A84C91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3932964" y="3203074"/>
            <a:ext cx="2211884" cy="5082117"/>
          </a:xfrm>
        </p:spPr>
        <p:txBody>
          <a:bodyPr/>
          <a:lstStyle>
            <a:lvl1pPr marL="0" indent="0">
              <a:buNone/>
              <a:defRPr sz="900"/>
            </a:lvl1pPr>
            <a:lvl2pPr marL="257175" indent="0">
              <a:buNone/>
              <a:defRPr sz="788"/>
            </a:lvl2pPr>
            <a:lvl3pPr marL="514350" indent="0">
              <a:buNone/>
              <a:defRPr sz="675"/>
            </a:lvl3pPr>
            <a:lvl4pPr marL="771525" indent="0">
              <a:buNone/>
              <a:defRPr sz="563"/>
            </a:lvl4pPr>
            <a:lvl5pPr marL="1028700" indent="0">
              <a:buNone/>
              <a:defRPr sz="563"/>
            </a:lvl5pPr>
            <a:lvl6pPr marL="1285875" indent="0">
              <a:buNone/>
              <a:defRPr sz="563"/>
            </a:lvl6pPr>
            <a:lvl7pPr marL="1543050" indent="0">
              <a:buNone/>
              <a:defRPr sz="563"/>
            </a:lvl7pPr>
            <a:lvl8pPr marL="1800225" indent="0">
              <a:buNone/>
              <a:defRPr sz="563"/>
            </a:lvl8pPr>
            <a:lvl9pPr marL="2057400" indent="0">
              <a:buNone/>
              <a:defRPr sz="563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6837204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E0AC6B22-FC69-6842-8920-75E90DE3F41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-1245384" y="7028916"/>
            <a:ext cx="3412372" cy="1439594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F5F7D52C-8660-BD49-A5B1-F7F112932B7D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78273" y="213895"/>
            <a:ext cx="721895" cy="1711159"/>
          </a:xfrm>
          <a:prstGeom prst="rect">
            <a:avLst/>
          </a:prstGeom>
        </p:spPr>
      </p:pic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4EA4CE3-6EBE-4C4B-8B25-1E1C41F72A0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429000" y="0"/>
            <a:ext cx="3429000" cy="9144000"/>
          </a:xfrm>
        </p:spPr>
        <p:txBody>
          <a:bodyPr/>
          <a:lstStyle>
            <a:lvl1pPr marL="0" indent="0">
              <a:buNone/>
              <a:defRPr sz="1800"/>
            </a:lvl1pPr>
            <a:lvl2pPr marL="257175" indent="0">
              <a:buNone/>
              <a:defRPr sz="1575"/>
            </a:lvl2pPr>
            <a:lvl3pPr marL="514350" indent="0">
              <a:buNone/>
              <a:defRPr sz="1350"/>
            </a:lvl3pPr>
            <a:lvl4pPr marL="771525" indent="0">
              <a:buNone/>
              <a:defRPr sz="1125"/>
            </a:lvl4pPr>
            <a:lvl5pPr marL="1028700" indent="0">
              <a:buNone/>
              <a:defRPr sz="1125"/>
            </a:lvl5pPr>
            <a:lvl6pPr marL="1285875" indent="0">
              <a:buNone/>
              <a:defRPr sz="1125"/>
            </a:lvl6pPr>
            <a:lvl7pPr marL="1543050" indent="0">
              <a:buNone/>
              <a:defRPr sz="1125"/>
            </a:lvl7pPr>
            <a:lvl8pPr marL="1800225" indent="0">
              <a:buNone/>
              <a:defRPr sz="1125"/>
            </a:lvl8pPr>
            <a:lvl9pPr marL="2057400" indent="0">
              <a:buNone/>
              <a:defRPr sz="1125"/>
            </a:lvl9pPr>
          </a:lstStyle>
          <a:p>
            <a:endParaRPr lang="en-MK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62C2D8BE-26F6-3140-B7E9-55E831347271}"/>
              </a:ext>
            </a:extLst>
          </p:cNvPr>
          <p:cNvSpPr txBox="1">
            <a:spLocks/>
          </p:cNvSpPr>
          <p:nvPr userDrawn="1"/>
        </p:nvSpPr>
        <p:spPr>
          <a:xfrm>
            <a:off x="711508" y="1069473"/>
            <a:ext cx="2211884" cy="2133600"/>
          </a:xfrm>
          <a:prstGeom prst="rect">
            <a:avLst/>
          </a:prstGeom>
        </p:spPr>
        <p:txBody>
          <a:bodyPr vert="horz" lIns="51435" tIns="25718" rIns="51435" bIns="25718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1" i="0" kern="1200">
                <a:solidFill>
                  <a:srgbClr val="BB244A"/>
                </a:solidFill>
                <a:latin typeface="TT Fors Bold" panose="020B0003030001020000" pitchFamily="34" charset="0"/>
                <a:ea typeface="+mj-ea"/>
                <a:cs typeface="+mj-cs"/>
              </a:defRPr>
            </a:lvl1pPr>
          </a:lstStyle>
          <a:p>
            <a:r>
              <a:rPr lang="en-GB" sz="1800" dirty="0">
                <a:solidFill>
                  <a:srgbClr val="F5DF4D"/>
                </a:solidFill>
              </a:rPr>
              <a:t>Click to edit Master title style</a:t>
            </a:r>
            <a:endParaRPr lang="en-MK" sz="1800" dirty="0">
              <a:solidFill>
                <a:srgbClr val="F5DF4D"/>
              </a:solidFill>
            </a:endParaRPr>
          </a:p>
        </p:txBody>
      </p:sp>
      <p:sp>
        <p:nvSpPr>
          <p:cNvPr id="8" name="Text Placeholder 3">
            <a:extLst>
              <a:ext uri="{FF2B5EF4-FFF2-40B4-BE49-F238E27FC236}">
                <a16:creationId xmlns:a16="http://schemas.microsoft.com/office/drawing/2014/main" id="{91C1EF2D-F60D-DF4D-B472-4A9A2770610A}"/>
              </a:ext>
            </a:extLst>
          </p:cNvPr>
          <p:cNvSpPr>
            <a:spLocks noGrp="1"/>
          </p:cNvSpPr>
          <p:nvPr>
            <p:ph type="body" sz="half" idx="10"/>
          </p:nvPr>
        </p:nvSpPr>
        <p:spPr>
          <a:xfrm>
            <a:off x="711508" y="3203074"/>
            <a:ext cx="2211884" cy="5082117"/>
          </a:xfrm>
        </p:spPr>
        <p:txBody>
          <a:bodyPr/>
          <a:lstStyle>
            <a:lvl1pPr marL="0" indent="0">
              <a:buNone/>
              <a:defRPr sz="900"/>
            </a:lvl1pPr>
            <a:lvl2pPr marL="257175" indent="0">
              <a:buNone/>
              <a:defRPr sz="788"/>
            </a:lvl2pPr>
            <a:lvl3pPr marL="514350" indent="0">
              <a:buNone/>
              <a:defRPr sz="675"/>
            </a:lvl3pPr>
            <a:lvl4pPr marL="771525" indent="0">
              <a:buNone/>
              <a:defRPr sz="563"/>
            </a:lvl4pPr>
            <a:lvl5pPr marL="1028700" indent="0">
              <a:buNone/>
              <a:defRPr sz="563"/>
            </a:lvl5pPr>
            <a:lvl6pPr marL="1285875" indent="0">
              <a:buNone/>
              <a:defRPr sz="563"/>
            </a:lvl6pPr>
            <a:lvl7pPr marL="1543050" indent="0">
              <a:buNone/>
              <a:defRPr sz="563"/>
            </a:lvl7pPr>
            <a:lvl8pPr marL="1800225" indent="0">
              <a:buNone/>
              <a:defRPr sz="563"/>
            </a:lvl8pPr>
            <a:lvl9pPr marL="2057400" indent="0">
              <a:buNone/>
              <a:defRPr sz="563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644280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F0FC3E-6B8F-7542-BA2B-6A76E59B3DF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57250" y="2199513"/>
            <a:ext cx="5143500" cy="3183467"/>
          </a:xfrm>
        </p:spPr>
        <p:txBody>
          <a:bodyPr anchor="b"/>
          <a:lstStyle>
            <a:lvl1pPr algn="l">
              <a:defRPr sz="3375"/>
            </a:lvl1pPr>
          </a:lstStyle>
          <a:p>
            <a:r>
              <a:rPr lang="en-GB"/>
              <a:t>Click to edit Master title style</a:t>
            </a:r>
            <a:endParaRPr lang="en-MK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72402D9-8A91-154E-A18D-EA8D4396371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57250" y="5505747"/>
            <a:ext cx="5143500" cy="2207683"/>
          </a:xfrm>
        </p:spPr>
        <p:txBody>
          <a:bodyPr/>
          <a:lstStyle>
            <a:lvl1pPr marL="0" indent="0" algn="l">
              <a:buNone/>
              <a:defRPr sz="1350"/>
            </a:lvl1pPr>
            <a:lvl2pPr marL="257175" indent="0" algn="ctr">
              <a:buNone/>
              <a:defRPr sz="1125"/>
            </a:lvl2pPr>
            <a:lvl3pPr marL="514350" indent="0" algn="ctr">
              <a:buNone/>
              <a:defRPr sz="1013"/>
            </a:lvl3pPr>
            <a:lvl4pPr marL="771525" indent="0" algn="ctr">
              <a:buNone/>
              <a:defRPr sz="900"/>
            </a:lvl4pPr>
            <a:lvl5pPr marL="1028700" indent="0" algn="ctr">
              <a:buNone/>
              <a:defRPr sz="900"/>
            </a:lvl5pPr>
            <a:lvl6pPr marL="1285875" indent="0" algn="ctr">
              <a:buNone/>
              <a:defRPr sz="900"/>
            </a:lvl6pPr>
            <a:lvl7pPr marL="1543050" indent="0" algn="ctr">
              <a:buNone/>
              <a:defRPr sz="900"/>
            </a:lvl7pPr>
            <a:lvl8pPr marL="1800225" indent="0" algn="ctr">
              <a:buNone/>
              <a:defRPr sz="900"/>
            </a:lvl8pPr>
            <a:lvl9pPr marL="2057400" indent="0" algn="ctr">
              <a:buNone/>
              <a:defRPr sz="900"/>
            </a:lvl9pPr>
          </a:lstStyle>
          <a:p>
            <a:r>
              <a:rPr lang="en-GB" dirty="0"/>
              <a:t>Click to edit Master subtitle style</a:t>
            </a:r>
            <a:endParaRPr lang="en-MK" dirty="0"/>
          </a:p>
        </p:txBody>
      </p:sp>
    </p:spTree>
    <p:extLst>
      <p:ext uri="{BB962C8B-B14F-4D97-AF65-F5344CB8AC3E}">
        <p14:creationId xmlns:p14="http://schemas.microsoft.com/office/powerpoint/2010/main" val="825500724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402117A0-0CD7-0C49-B8D1-9236371F16F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-559554" y="7767805"/>
            <a:ext cx="1935749" cy="816644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8F9FC07E-A341-D740-A8B5-E112CF3BC8D6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75273" y="202251"/>
            <a:ext cx="408323" cy="96787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247B1A6-F156-244B-96C6-07CE758BCA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3136" y="512009"/>
            <a:ext cx="5991728" cy="1537368"/>
          </a:xfrm>
        </p:spPr>
        <p:txBody>
          <a:bodyPr anchor="b"/>
          <a:lstStyle>
            <a:lvl1pPr>
              <a:defRPr sz="1800"/>
            </a:lvl1pPr>
          </a:lstStyle>
          <a:p>
            <a:r>
              <a:rPr lang="en-GB"/>
              <a:t>Click to edit Master title style</a:t>
            </a:r>
            <a:endParaRPr lang="en-MK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4EA4CE3-6EBE-4C4B-8B25-1E1C41F72A0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24112" y="2661653"/>
            <a:ext cx="1876928" cy="3060033"/>
          </a:xfrm>
        </p:spPr>
        <p:txBody>
          <a:bodyPr/>
          <a:lstStyle>
            <a:lvl1pPr marL="0" indent="0">
              <a:buNone/>
              <a:defRPr sz="1800"/>
            </a:lvl1pPr>
            <a:lvl2pPr marL="257175" indent="0">
              <a:buNone/>
              <a:defRPr sz="1575"/>
            </a:lvl2pPr>
            <a:lvl3pPr marL="514350" indent="0">
              <a:buNone/>
              <a:defRPr sz="1350"/>
            </a:lvl3pPr>
            <a:lvl4pPr marL="771525" indent="0">
              <a:buNone/>
              <a:defRPr sz="1125"/>
            </a:lvl4pPr>
            <a:lvl5pPr marL="1028700" indent="0">
              <a:buNone/>
              <a:defRPr sz="1125"/>
            </a:lvl5pPr>
            <a:lvl6pPr marL="1285875" indent="0">
              <a:buNone/>
              <a:defRPr sz="1125"/>
            </a:lvl6pPr>
            <a:lvl7pPr marL="1543050" indent="0">
              <a:buNone/>
              <a:defRPr sz="1125"/>
            </a:lvl7pPr>
            <a:lvl8pPr marL="1800225" indent="0">
              <a:buNone/>
              <a:defRPr sz="1125"/>
            </a:lvl8pPr>
            <a:lvl9pPr marL="2057400" indent="0">
              <a:buNone/>
              <a:defRPr sz="1125"/>
            </a:lvl9pPr>
          </a:lstStyle>
          <a:p>
            <a:endParaRPr lang="en-MK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45B4EB3-DE18-E440-961B-18258A84C91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24112" y="6013118"/>
            <a:ext cx="1876928" cy="1985991"/>
          </a:xfrm>
        </p:spPr>
        <p:txBody>
          <a:bodyPr/>
          <a:lstStyle>
            <a:lvl1pPr marL="0" indent="0">
              <a:buNone/>
              <a:defRPr sz="900"/>
            </a:lvl1pPr>
            <a:lvl2pPr marL="257175" indent="0">
              <a:buNone/>
              <a:defRPr sz="788"/>
            </a:lvl2pPr>
            <a:lvl3pPr marL="514350" indent="0">
              <a:buNone/>
              <a:defRPr sz="675"/>
            </a:lvl3pPr>
            <a:lvl4pPr marL="771525" indent="0">
              <a:buNone/>
              <a:defRPr sz="563"/>
            </a:lvl4pPr>
            <a:lvl5pPr marL="1028700" indent="0">
              <a:buNone/>
              <a:defRPr sz="563"/>
            </a:lvl5pPr>
            <a:lvl6pPr marL="1285875" indent="0">
              <a:buNone/>
              <a:defRPr sz="563"/>
            </a:lvl6pPr>
            <a:lvl7pPr marL="1543050" indent="0">
              <a:buNone/>
              <a:defRPr sz="563"/>
            </a:lvl7pPr>
            <a:lvl8pPr marL="1800225" indent="0">
              <a:buNone/>
              <a:defRPr sz="563"/>
            </a:lvl8pPr>
            <a:lvl9pPr marL="2057400" indent="0">
              <a:buNone/>
              <a:defRPr sz="563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8" name="Text Placeholder 3">
            <a:extLst>
              <a:ext uri="{FF2B5EF4-FFF2-40B4-BE49-F238E27FC236}">
                <a16:creationId xmlns:a16="http://schemas.microsoft.com/office/drawing/2014/main" id="{75CA96C6-D210-5845-A62F-87267DC1D154}"/>
              </a:ext>
            </a:extLst>
          </p:cNvPr>
          <p:cNvSpPr>
            <a:spLocks noGrp="1"/>
          </p:cNvSpPr>
          <p:nvPr>
            <p:ph type="body" sz="half" idx="11"/>
          </p:nvPr>
        </p:nvSpPr>
        <p:spPr>
          <a:xfrm>
            <a:off x="2486024" y="6013118"/>
            <a:ext cx="1876928" cy="1985991"/>
          </a:xfrm>
        </p:spPr>
        <p:txBody>
          <a:bodyPr/>
          <a:lstStyle>
            <a:lvl1pPr marL="0" indent="0">
              <a:buNone/>
              <a:defRPr sz="900"/>
            </a:lvl1pPr>
            <a:lvl2pPr marL="257175" indent="0">
              <a:buNone/>
              <a:defRPr sz="788"/>
            </a:lvl2pPr>
            <a:lvl3pPr marL="514350" indent="0">
              <a:buNone/>
              <a:defRPr sz="675"/>
            </a:lvl3pPr>
            <a:lvl4pPr marL="771525" indent="0">
              <a:buNone/>
              <a:defRPr sz="563"/>
            </a:lvl4pPr>
            <a:lvl5pPr marL="1028700" indent="0">
              <a:buNone/>
              <a:defRPr sz="563"/>
            </a:lvl5pPr>
            <a:lvl6pPr marL="1285875" indent="0">
              <a:buNone/>
              <a:defRPr sz="563"/>
            </a:lvl6pPr>
            <a:lvl7pPr marL="1543050" indent="0">
              <a:buNone/>
              <a:defRPr sz="563"/>
            </a:lvl7pPr>
            <a:lvl8pPr marL="1800225" indent="0">
              <a:buNone/>
              <a:defRPr sz="563"/>
            </a:lvl8pPr>
            <a:lvl9pPr marL="2057400" indent="0">
              <a:buNone/>
              <a:defRPr sz="563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2" name="Text Placeholder 3">
            <a:extLst>
              <a:ext uri="{FF2B5EF4-FFF2-40B4-BE49-F238E27FC236}">
                <a16:creationId xmlns:a16="http://schemas.microsoft.com/office/drawing/2014/main" id="{4FC3A6DC-2832-B545-A2BC-30BB9116FBB6}"/>
              </a:ext>
            </a:extLst>
          </p:cNvPr>
          <p:cNvSpPr>
            <a:spLocks noGrp="1"/>
          </p:cNvSpPr>
          <p:nvPr>
            <p:ph type="body" sz="half" idx="13"/>
          </p:nvPr>
        </p:nvSpPr>
        <p:spPr>
          <a:xfrm>
            <a:off x="4547936" y="5994679"/>
            <a:ext cx="1885952" cy="1985991"/>
          </a:xfrm>
        </p:spPr>
        <p:txBody>
          <a:bodyPr/>
          <a:lstStyle>
            <a:lvl1pPr marL="0" indent="0">
              <a:buNone/>
              <a:defRPr sz="900"/>
            </a:lvl1pPr>
            <a:lvl2pPr marL="257175" indent="0">
              <a:buNone/>
              <a:defRPr sz="788"/>
            </a:lvl2pPr>
            <a:lvl3pPr marL="514350" indent="0">
              <a:buNone/>
              <a:defRPr sz="675"/>
            </a:lvl3pPr>
            <a:lvl4pPr marL="771525" indent="0">
              <a:buNone/>
              <a:defRPr sz="563"/>
            </a:lvl4pPr>
            <a:lvl5pPr marL="1028700" indent="0">
              <a:buNone/>
              <a:defRPr sz="563"/>
            </a:lvl5pPr>
            <a:lvl6pPr marL="1285875" indent="0">
              <a:buNone/>
              <a:defRPr sz="563"/>
            </a:lvl6pPr>
            <a:lvl7pPr marL="1543050" indent="0">
              <a:buNone/>
              <a:defRPr sz="563"/>
            </a:lvl7pPr>
            <a:lvl8pPr marL="1800225" indent="0">
              <a:buNone/>
              <a:defRPr sz="563"/>
            </a:lvl8pPr>
            <a:lvl9pPr marL="2057400" indent="0">
              <a:buNone/>
              <a:defRPr sz="563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3" name="Picture Placeholder 2">
            <a:extLst>
              <a:ext uri="{FF2B5EF4-FFF2-40B4-BE49-F238E27FC236}">
                <a16:creationId xmlns:a16="http://schemas.microsoft.com/office/drawing/2014/main" id="{F0939016-F9A3-A54F-B5A2-6A32DD1D5DE7}"/>
              </a:ext>
            </a:extLst>
          </p:cNvPr>
          <p:cNvSpPr>
            <a:spLocks noGrp="1"/>
          </p:cNvSpPr>
          <p:nvPr>
            <p:ph type="pic" idx="14"/>
          </p:nvPr>
        </p:nvSpPr>
        <p:spPr>
          <a:xfrm>
            <a:off x="2486024" y="2661653"/>
            <a:ext cx="1876928" cy="3060033"/>
          </a:xfrm>
        </p:spPr>
        <p:txBody>
          <a:bodyPr/>
          <a:lstStyle>
            <a:lvl1pPr marL="0" indent="0">
              <a:buNone/>
              <a:defRPr sz="1800"/>
            </a:lvl1pPr>
            <a:lvl2pPr marL="257175" indent="0">
              <a:buNone/>
              <a:defRPr sz="1575"/>
            </a:lvl2pPr>
            <a:lvl3pPr marL="514350" indent="0">
              <a:buNone/>
              <a:defRPr sz="1350"/>
            </a:lvl3pPr>
            <a:lvl4pPr marL="771525" indent="0">
              <a:buNone/>
              <a:defRPr sz="1125"/>
            </a:lvl4pPr>
            <a:lvl5pPr marL="1028700" indent="0">
              <a:buNone/>
              <a:defRPr sz="1125"/>
            </a:lvl5pPr>
            <a:lvl6pPr marL="1285875" indent="0">
              <a:buNone/>
              <a:defRPr sz="1125"/>
            </a:lvl6pPr>
            <a:lvl7pPr marL="1543050" indent="0">
              <a:buNone/>
              <a:defRPr sz="1125"/>
            </a:lvl7pPr>
            <a:lvl8pPr marL="1800225" indent="0">
              <a:buNone/>
              <a:defRPr sz="1125"/>
            </a:lvl8pPr>
            <a:lvl9pPr marL="2057400" indent="0">
              <a:buNone/>
              <a:defRPr sz="1125"/>
            </a:lvl9pPr>
          </a:lstStyle>
          <a:p>
            <a:endParaRPr lang="en-MK" dirty="0"/>
          </a:p>
        </p:txBody>
      </p:sp>
      <p:sp>
        <p:nvSpPr>
          <p:cNvPr id="14" name="Picture Placeholder 2">
            <a:extLst>
              <a:ext uri="{FF2B5EF4-FFF2-40B4-BE49-F238E27FC236}">
                <a16:creationId xmlns:a16="http://schemas.microsoft.com/office/drawing/2014/main" id="{60E1486E-D5EB-3D42-B029-5A389D48728B}"/>
              </a:ext>
            </a:extLst>
          </p:cNvPr>
          <p:cNvSpPr>
            <a:spLocks noGrp="1"/>
          </p:cNvSpPr>
          <p:nvPr>
            <p:ph type="pic" idx="15"/>
          </p:nvPr>
        </p:nvSpPr>
        <p:spPr>
          <a:xfrm>
            <a:off x="4547936" y="2661653"/>
            <a:ext cx="1876928" cy="3060033"/>
          </a:xfrm>
        </p:spPr>
        <p:txBody>
          <a:bodyPr/>
          <a:lstStyle>
            <a:lvl1pPr marL="0" indent="0">
              <a:buNone/>
              <a:defRPr sz="1800"/>
            </a:lvl1pPr>
            <a:lvl2pPr marL="257175" indent="0">
              <a:buNone/>
              <a:defRPr sz="1575"/>
            </a:lvl2pPr>
            <a:lvl3pPr marL="514350" indent="0">
              <a:buNone/>
              <a:defRPr sz="1350"/>
            </a:lvl3pPr>
            <a:lvl4pPr marL="771525" indent="0">
              <a:buNone/>
              <a:defRPr sz="1125"/>
            </a:lvl4pPr>
            <a:lvl5pPr marL="1028700" indent="0">
              <a:buNone/>
              <a:defRPr sz="1125"/>
            </a:lvl5pPr>
            <a:lvl6pPr marL="1285875" indent="0">
              <a:buNone/>
              <a:defRPr sz="1125"/>
            </a:lvl6pPr>
            <a:lvl7pPr marL="1543050" indent="0">
              <a:buNone/>
              <a:defRPr sz="1125"/>
            </a:lvl7pPr>
            <a:lvl8pPr marL="1800225" indent="0">
              <a:buNone/>
              <a:defRPr sz="1125"/>
            </a:lvl8pPr>
            <a:lvl9pPr marL="2057400" indent="0">
              <a:buNone/>
              <a:defRPr sz="1125"/>
            </a:lvl9pPr>
          </a:lstStyle>
          <a:p>
            <a:endParaRPr lang="en-MK" dirty="0"/>
          </a:p>
        </p:txBody>
      </p:sp>
    </p:spTree>
    <p:extLst>
      <p:ext uri="{BB962C8B-B14F-4D97-AF65-F5344CB8AC3E}">
        <p14:creationId xmlns:p14="http://schemas.microsoft.com/office/powerpoint/2010/main" val="407579761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9/15/2025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198259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9/15/2025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904160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9/15/2025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3345822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9/15/2025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3330270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9/15/2025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1705774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9/15/2025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6648163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9/15/2025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8395040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9/15/2025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02888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9/15/2025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22314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117896B1-E95D-AD43-A221-ABC69893E7E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12645" y="348433"/>
            <a:ext cx="1094905" cy="2600244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EBF254DE-021D-0648-B7F6-190977D2430D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60993" y="3953342"/>
            <a:ext cx="2197007" cy="520772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DDAA657-EFA0-4248-909B-8C32F8D386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MK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D07F211-2215-F540-98EB-BCB4D76C865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MK"/>
          </a:p>
        </p:txBody>
      </p:sp>
    </p:spTree>
    <p:extLst>
      <p:ext uri="{BB962C8B-B14F-4D97-AF65-F5344CB8AC3E}">
        <p14:creationId xmlns:p14="http://schemas.microsoft.com/office/powerpoint/2010/main" val="2038985370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9/15/2025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9491936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9/15/2025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4694185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47B1A6-F156-244B-96C6-07CE758BCA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32964" y="1069473"/>
            <a:ext cx="2211884" cy="2133600"/>
          </a:xfrm>
        </p:spPr>
        <p:txBody>
          <a:bodyPr anchor="b"/>
          <a:lstStyle>
            <a:lvl1pPr>
              <a:defRPr sz="1800"/>
            </a:lvl1pPr>
          </a:lstStyle>
          <a:p>
            <a:r>
              <a:rPr lang="en-GB"/>
              <a:t>Click to edit Master title style</a:t>
            </a:r>
            <a:endParaRPr lang="en-MK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4EA4CE3-6EBE-4C4B-8B25-1E1C41F72A0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0" y="0"/>
            <a:ext cx="3429000" cy="9144000"/>
          </a:xfrm>
        </p:spPr>
        <p:txBody>
          <a:bodyPr/>
          <a:lstStyle>
            <a:lvl1pPr marL="0" indent="0">
              <a:buNone/>
              <a:defRPr sz="1800"/>
            </a:lvl1pPr>
            <a:lvl2pPr marL="257175" indent="0">
              <a:buNone/>
              <a:defRPr sz="1575"/>
            </a:lvl2pPr>
            <a:lvl3pPr marL="514350" indent="0">
              <a:buNone/>
              <a:defRPr sz="1350"/>
            </a:lvl3pPr>
            <a:lvl4pPr marL="771525" indent="0">
              <a:buNone/>
              <a:defRPr sz="1125"/>
            </a:lvl4pPr>
            <a:lvl5pPr marL="1028700" indent="0">
              <a:buNone/>
              <a:defRPr sz="1125"/>
            </a:lvl5pPr>
            <a:lvl6pPr marL="1285875" indent="0">
              <a:buNone/>
              <a:defRPr sz="1125"/>
            </a:lvl6pPr>
            <a:lvl7pPr marL="1543050" indent="0">
              <a:buNone/>
              <a:defRPr sz="1125"/>
            </a:lvl7pPr>
            <a:lvl8pPr marL="1800225" indent="0">
              <a:buNone/>
              <a:defRPr sz="1125"/>
            </a:lvl8pPr>
            <a:lvl9pPr marL="2057400" indent="0">
              <a:buNone/>
              <a:defRPr sz="1125"/>
            </a:lvl9pPr>
          </a:lstStyle>
          <a:p>
            <a:endParaRPr lang="en-MK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45B4EB3-DE18-E440-961B-18258A84C91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3932964" y="3203074"/>
            <a:ext cx="2211884" cy="5082117"/>
          </a:xfrm>
        </p:spPr>
        <p:txBody>
          <a:bodyPr/>
          <a:lstStyle>
            <a:lvl1pPr marL="0" indent="0">
              <a:buNone/>
              <a:defRPr sz="900"/>
            </a:lvl1pPr>
            <a:lvl2pPr marL="257175" indent="0">
              <a:buNone/>
              <a:defRPr sz="788"/>
            </a:lvl2pPr>
            <a:lvl3pPr marL="514350" indent="0">
              <a:buNone/>
              <a:defRPr sz="675"/>
            </a:lvl3pPr>
            <a:lvl4pPr marL="771525" indent="0">
              <a:buNone/>
              <a:defRPr sz="563"/>
            </a:lvl4pPr>
            <a:lvl5pPr marL="1028700" indent="0">
              <a:buNone/>
              <a:defRPr sz="563"/>
            </a:lvl5pPr>
            <a:lvl6pPr marL="1285875" indent="0">
              <a:buNone/>
              <a:defRPr sz="563"/>
            </a:lvl6pPr>
            <a:lvl7pPr marL="1543050" indent="0">
              <a:buNone/>
              <a:defRPr sz="563"/>
            </a:lvl7pPr>
            <a:lvl8pPr marL="1800225" indent="0">
              <a:buNone/>
              <a:defRPr sz="563"/>
            </a:lvl8pPr>
            <a:lvl9pPr marL="2057400" indent="0">
              <a:buNone/>
              <a:defRPr sz="563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298F194A-495B-C340-9503-9EA5F40F290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26267" y="6122739"/>
            <a:ext cx="1443790" cy="3422316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85FBA135-3A9D-054D-BE5E-6041915B9DA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11069" y="213895"/>
            <a:ext cx="721895" cy="17111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8381420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4EA4CE3-6EBE-4C4B-8B25-1E1C41F72A0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429000" y="0"/>
            <a:ext cx="3429000" cy="9144000"/>
          </a:xfrm>
        </p:spPr>
        <p:txBody>
          <a:bodyPr/>
          <a:lstStyle>
            <a:lvl1pPr marL="0" indent="0">
              <a:buNone/>
              <a:defRPr sz="1800"/>
            </a:lvl1pPr>
            <a:lvl2pPr marL="257175" indent="0">
              <a:buNone/>
              <a:defRPr sz="1575"/>
            </a:lvl2pPr>
            <a:lvl3pPr marL="514350" indent="0">
              <a:buNone/>
              <a:defRPr sz="1350"/>
            </a:lvl3pPr>
            <a:lvl4pPr marL="771525" indent="0">
              <a:buNone/>
              <a:defRPr sz="1125"/>
            </a:lvl4pPr>
            <a:lvl5pPr marL="1028700" indent="0">
              <a:buNone/>
              <a:defRPr sz="1125"/>
            </a:lvl5pPr>
            <a:lvl6pPr marL="1285875" indent="0">
              <a:buNone/>
              <a:defRPr sz="1125"/>
            </a:lvl6pPr>
            <a:lvl7pPr marL="1543050" indent="0">
              <a:buNone/>
              <a:defRPr sz="1125"/>
            </a:lvl7pPr>
            <a:lvl8pPr marL="1800225" indent="0">
              <a:buNone/>
              <a:defRPr sz="1125"/>
            </a:lvl8pPr>
            <a:lvl9pPr marL="2057400" indent="0">
              <a:buNone/>
              <a:defRPr sz="1125"/>
            </a:lvl9pPr>
          </a:lstStyle>
          <a:p>
            <a:endParaRPr lang="en-MK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62C2D8BE-26F6-3140-B7E9-55E831347271}"/>
              </a:ext>
            </a:extLst>
          </p:cNvPr>
          <p:cNvSpPr txBox="1">
            <a:spLocks/>
          </p:cNvSpPr>
          <p:nvPr userDrawn="1"/>
        </p:nvSpPr>
        <p:spPr>
          <a:xfrm>
            <a:off x="711508" y="1069473"/>
            <a:ext cx="2211884" cy="2133600"/>
          </a:xfrm>
          <a:prstGeom prst="rect">
            <a:avLst/>
          </a:prstGeom>
        </p:spPr>
        <p:txBody>
          <a:bodyPr vert="horz" lIns="51435" tIns="25718" rIns="51435" bIns="25718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1" i="0" kern="1200">
                <a:solidFill>
                  <a:srgbClr val="BB244A"/>
                </a:solidFill>
                <a:latin typeface="TT Fors Bold" panose="020B0003030001020000" pitchFamily="34" charset="0"/>
                <a:ea typeface="+mj-ea"/>
                <a:cs typeface="+mj-cs"/>
              </a:defRPr>
            </a:lvl1pPr>
          </a:lstStyle>
          <a:p>
            <a:r>
              <a:rPr lang="en-GB" sz="1800" dirty="0"/>
              <a:t>Click to edit Master title style</a:t>
            </a:r>
            <a:endParaRPr lang="en-MK" sz="1800" dirty="0"/>
          </a:p>
        </p:txBody>
      </p:sp>
      <p:sp>
        <p:nvSpPr>
          <p:cNvPr id="8" name="Text Placeholder 3">
            <a:extLst>
              <a:ext uri="{FF2B5EF4-FFF2-40B4-BE49-F238E27FC236}">
                <a16:creationId xmlns:a16="http://schemas.microsoft.com/office/drawing/2014/main" id="{91C1EF2D-F60D-DF4D-B472-4A9A2770610A}"/>
              </a:ext>
            </a:extLst>
          </p:cNvPr>
          <p:cNvSpPr>
            <a:spLocks noGrp="1"/>
          </p:cNvSpPr>
          <p:nvPr>
            <p:ph type="body" sz="half" idx="10"/>
          </p:nvPr>
        </p:nvSpPr>
        <p:spPr>
          <a:xfrm>
            <a:off x="711508" y="3203074"/>
            <a:ext cx="2211884" cy="5082117"/>
          </a:xfrm>
        </p:spPr>
        <p:txBody>
          <a:bodyPr/>
          <a:lstStyle>
            <a:lvl1pPr marL="0" indent="0">
              <a:buNone/>
              <a:defRPr sz="900"/>
            </a:lvl1pPr>
            <a:lvl2pPr marL="257175" indent="0">
              <a:buNone/>
              <a:defRPr sz="788"/>
            </a:lvl2pPr>
            <a:lvl3pPr marL="514350" indent="0">
              <a:buNone/>
              <a:defRPr sz="675"/>
            </a:lvl3pPr>
            <a:lvl4pPr marL="771525" indent="0">
              <a:buNone/>
              <a:defRPr sz="563"/>
            </a:lvl4pPr>
            <a:lvl5pPr marL="1028700" indent="0">
              <a:buNone/>
              <a:defRPr sz="563"/>
            </a:lvl5pPr>
            <a:lvl6pPr marL="1285875" indent="0">
              <a:buNone/>
              <a:defRPr sz="563"/>
            </a:lvl6pPr>
            <a:lvl7pPr marL="1543050" indent="0">
              <a:buNone/>
              <a:defRPr sz="563"/>
            </a:lvl7pPr>
            <a:lvl8pPr marL="1800225" indent="0">
              <a:buNone/>
              <a:defRPr sz="563"/>
            </a:lvl8pPr>
            <a:lvl9pPr marL="2057400" indent="0">
              <a:buNone/>
              <a:defRPr sz="563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298F194A-495B-C340-9503-9EA5F40F290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-1252454" y="7031792"/>
            <a:ext cx="3422316" cy="144379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85FBA135-3A9D-054D-BE5E-6041915B9DA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78273" y="213895"/>
            <a:ext cx="721895" cy="17111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8060611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6096751B-575B-B344-8155-41892044A4F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-559553" y="7767805"/>
            <a:ext cx="1935749" cy="816644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85FBA135-3A9D-054D-BE5E-6041915B9DA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73716" y="195457"/>
            <a:ext cx="408323" cy="96787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247B1A6-F156-244B-96C6-07CE758BCA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3136" y="512009"/>
            <a:ext cx="5991728" cy="1537368"/>
          </a:xfrm>
        </p:spPr>
        <p:txBody>
          <a:bodyPr anchor="b"/>
          <a:lstStyle>
            <a:lvl1pPr>
              <a:defRPr sz="1800"/>
            </a:lvl1pPr>
          </a:lstStyle>
          <a:p>
            <a:r>
              <a:rPr lang="en-GB"/>
              <a:t>Click to edit Master title style</a:t>
            </a:r>
            <a:endParaRPr lang="en-MK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4EA4CE3-6EBE-4C4B-8B25-1E1C41F72A0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24112" y="2661653"/>
            <a:ext cx="1876928" cy="3060033"/>
          </a:xfrm>
        </p:spPr>
        <p:txBody>
          <a:bodyPr/>
          <a:lstStyle>
            <a:lvl1pPr marL="0" indent="0">
              <a:buNone/>
              <a:defRPr sz="1800"/>
            </a:lvl1pPr>
            <a:lvl2pPr marL="257175" indent="0">
              <a:buNone/>
              <a:defRPr sz="1575"/>
            </a:lvl2pPr>
            <a:lvl3pPr marL="514350" indent="0">
              <a:buNone/>
              <a:defRPr sz="1350"/>
            </a:lvl3pPr>
            <a:lvl4pPr marL="771525" indent="0">
              <a:buNone/>
              <a:defRPr sz="1125"/>
            </a:lvl4pPr>
            <a:lvl5pPr marL="1028700" indent="0">
              <a:buNone/>
              <a:defRPr sz="1125"/>
            </a:lvl5pPr>
            <a:lvl6pPr marL="1285875" indent="0">
              <a:buNone/>
              <a:defRPr sz="1125"/>
            </a:lvl6pPr>
            <a:lvl7pPr marL="1543050" indent="0">
              <a:buNone/>
              <a:defRPr sz="1125"/>
            </a:lvl7pPr>
            <a:lvl8pPr marL="1800225" indent="0">
              <a:buNone/>
              <a:defRPr sz="1125"/>
            </a:lvl8pPr>
            <a:lvl9pPr marL="2057400" indent="0">
              <a:buNone/>
              <a:defRPr sz="1125"/>
            </a:lvl9pPr>
          </a:lstStyle>
          <a:p>
            <a:endParaRPr lang="en-MK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45B4EB3-DE18-E440-961B-18258A84C91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24112" y="6013118"/>
            <a:ext cx="1876928" cy="1985991"/>
          </a:xfrm>
        </p:spPr>
        <p:txBody>
          <a:bodyPr/>
          <a:lstStyle>
            <a:lvl1pPr marL="0" indent="0">
              <a:buNone/>
              <a:defRPr sz="900"/>
            </a:lvl1pPr>
            <a:lvl2pPr marL="257175" indent="0">
              <a:buNone/>
              <a:defRPr sz="788"/>
            </a:lvl2pPr>
            <a:lvl3pPr marL="514350" indent="0">
              <a:buNone/>
              <a:defRPr sz="675"/>
            </a:lvl3pPr>
            <a:lvl4pPr marL="771525" indent="0">
              <a:buNone/>
              <a:defRPr sz="563"/>
            </a:lvl4pPr>
            <a:lvl5pPr marL="1028700" indent="0">
              <a:buNone/>
              <a:defRPr sz="563"/>
            </a:lvl5pPr>
            <a:lvl6pPr marL="1285875" indent="0">
              <a:buNone/>
              <a:defRPr sz="563"/>
            </a:lvl6pPr>
            <a:lvl7pPr marL="1543050" indent="0">
              <a:buNone/>
              <a:defRPr sz="563"/>
            </a:lvl7pPr>
            <a:lvl8pPr marL="1800225" indent="0">
              <a:buNone/>
              <a:defRPr sz="563"/>
            </a:lvl8pPr>
            <a:lvl9pPr marL="2057400" indent="0">
              <a:buNone/>
              <a:defRPr sz="563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8" name="Text Placeholder 3">
            <a:extLst>
              <a:ext uri="{FF2B5EF4-FFF2-40B4-BE49-F238E27FC236}">
                <a16:creationId xmlns:a16="http://schemas.microsoft.com/office/drawing/2014/main" id="{75CA96C6-D210-5845-A62F-87267DC1D154}"/>
              </a:ext>
            </a:extLst>
          </p:cNvPr>
          <p:cNvSpPr>
            <a:spLocks noGrp="1"/>
          </p:cNvSpPr>
          <p:nvPr>
            <p:ph type="body" sz="half" idx="11"/>
          </p:nvPr>
        </p:nvSpPr>
        <p:spPr>
          <a:xfrm>
            <a:off x="2486024" y="6013118"/>
            <a:ext cx="1876928" cy="1985991"/>
          </a:xfrm>
        </p:spPr>
        <p:txBody>
          <a:bodyPr/>
          <a:lstStyle>
            <a:lvl1pPr marL="0" indent="0">
              <a:buNone/>
              <a:defRPr sz="900"/>
            </a:lvl1pPr>
            <a:lvl2pPr marL="257175" indent="0">
              <a:buNone/>
              <a:defRPr sz="788"/>
            </a:lvl2pPr>
            <a:lvl3pPr marL="514350" indent="0">
              <a:buNone/>
              <a:defRPr sz="675"/>
            </a:lvl3pPr>
            <a:lvl4pPr marL="771525" indent="0">
              <a:buNone/>
              <a:defRPr sz="563"/>
            </a:lvl4pPr>
            <a:lvl5pPr marL="1028700" indent="0">
              <a:buNone/>
              <a:defRPr sz="563"/>
            </a:lvl5pPr>
            <a:lvl6pPr marL="1285875" indent="0">
              <a:buNone/>
              <a:defRPr sz="563"/>
            </a:lvl6pPr>
            <a:lvl7pPr marL="1543050" indent="0">
              <a:buNone/>
              <a:defRPr sz="563"/>
            </a:lvl7pPr>
            <a:lvl8pPr marL="1800225" indent="0">
              <a:buNone/>
              <a:defRPr sz="563"/>
            </a:lvl8pPr>
            <a:lvl9pPr marL="2057400" indent="0">
              <a:buNone/>
              <a:defRPr sz="563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2" name="Text Placeholder 3">
            <a:extLst>
              <a:ext uri="{FF2B5EF4-FFF2-40B4-BE49-F238E27FC236}">
                <a16:creationId xmlns:a16="http://schemas.microsoft.com/office/drawing/2014/main" id="{4FC3A6DC-2832-B545-A2BC-30BB9116FBB6}"/>
              </a:ext>
            </a:extLst>
          </p:cNvPr>
          <p:cNvSpPr>
            <a:spLocks noGrp="1"/>
          </p:cNvSpPr>
          <p:nvPr>
            <p:ph type="body" sz="half" idx="13"/>
          </p:nvPr>
        </p:nvSpPr>
        <p:spPr>
          <a:xfrm>
            <a:off x="4547936" y="5994679"/>
            <a:ext cx="1885952" cy="1985991"/>
          </a:xfrm>
        </p:spPr>
        <p:txBody>
          <a:bodyPr/>
          <a:lstStyle>
            <a:lvl1pPr marL="0" indent="0">
              <a:buNone/>
              <a:defRPr sz="900"/>
            </a:lvl1pPr>
            <a:lvl2pPr marL="257175" indent="0">
              <a:buNone/>
              <a:defRPr sz="788"/>
            </a:lvl2pPr>
            <a:lvl3pPr marL="514350" indent="0">
              <a:buNone/>
              <a:defRPr sz="675"/>
            </a:lvl3pPr>
            <a:lvl4pPr marL="771525" indent="0">
              <a:buNone/>
              <a:defRPr sz="563"/>
            </a:lvl4pPr>
            <a:lvl5pPr marL="1028700" indent="0">
              <a:buNone/>
              <a:defRPr sz="563"/>
            </a:lvl5pPr>
            <a:lvl6pPr marL="1285875" indent="0">
              <a:buNone/>
              <a:defRPr sz="563"/>
            </a:lvl6pPr>
            <a:lvl7pPr marL="1543050" indent="0">
              <a:buNone/>
              <a:defRPr sz="563"/>
            </a:lvl7pPr>
            <a:lvl8pPr marL="1800225" indent="0">
              <a:buNone/>
              <a:defRPr sz="563"/>
            </a:lvl8pPr>
            <a:lvl9pPr marL="2057400" indent="0">
              <a:buNone/>
              <a:defRPr sz="563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3" name="Picture Placeholder 2">
            <a:extLst>
              <a:ext uri="{FF2B5EF4-FFF2-40B4-BE49-F238E27FC236}">
                <a16:creationId xmlns:a16="http://schemas.microsoft.com/office/drawing/2014/main" id="{F0939016-F9A3-A54F-B5A2-6A32DD1D5DE7}"/>
              </a:ext>
            </a:extLst>
          </p:cNvPr>
          <p:cNvSpPr>
            <a:spLocks noGrp="1"/>
          </p:cNvSpPr>
          <p:nvPr>
            <p:ph type="pic" idx="14"/>
          </p:nvPr>
        </p:nvSpPr>
        <p:spPr>
          <a:xfrm>
            <a:off x="2486024" y="2661653"/>
            <a:ext cx="1876928" cy="3060033"/>
          </a:xfrm>
        </p:spPr>
        <p:txBody>
          <a:bodyPr/>
          <a:lstStyle>
            <a:lvl1pPr marL="0" indent="0">
              <a:buNone/>
              <a:defRPr sz="1800"/>
            </a:lvl1pPr>
            <a:lvl2pPr marL="257175" indent="0">
              <a:buNone/>
              <a:defRPr sz="1575"/>
            </a:lvl2pPr>
            <a:lvl3pPr marL="514350" indent="0">
              <a:buNone/>
              <a:defRPr sz="1350"/>
            </a:lvl3pPr>
            <a:lvl4pPr marL="771525" indent="0">
              <a:buNone/>
              <a:defRPr sz="1125"/>
            </a:lvl4pPr>
            <a:lvl5pPr marL="1028700" indent="0">
              <a:buNone/>
              <a:defRPr sz="1125"/>
            </a:lvl5pPr>
            <a:lvl6pPr marL="1285875" indent="0">
              <a:buNone/>
              <a:defRPr sz="1125"/>
            </a:lvl6pPr>
            <a:lvl7pPr marL="1543050" indent="0">
              <a:buNone/>
              <a:defRPr sz="1125"/>
            </a:lvl7pPr>
            <a:lvl8pPr marL="1800225" indent="0">
              <a:buNone/>
              <a:defRPr sz="1125"/>
            </a:lvl8pPr>
            <a:lvl9pPr marL="2057400" indent="0">
              <a:buNone/>
              <a:defRPr sz="1125"/>
            </a:lvl9pPr>
          </a:lstStyle>
          <a:p>
            <a:endParaRPr lang="en-MK" dirty="0"/>
          </a:p>
        </p:txBody>
      </p:sp>
      <p:sp>
        <p:nvSpPr>
          <p:cNvPr id="14" name="Picture Placeholder 2">
            <a:extLst>
              <a:ext uri="{FF2B5EF4-FFF2-40B4-BE49-F238E27FC236}">
                <a16:creationId xmlns:a16="http://schemas.microsoft.com/office/drawing/2014/main" id="{60E1486E-D5EB-3D42-B029-5A389D48728B}"/>
              </a:ext>
            </a:extLst>
          </p:cNvPr>
          <p:cNvSpPr>
            <a:spLocks noGrp="1"/>
          </p:cNvSpPr>
          <p:nvPr>
            <p:ph type="pic" idx="15"/>
          </p:nvPr>
        </p:nvSpPr>
        <p:spPr>
          <a:xfrm>
            <a:off x="4547936" y="2661653"/>
            <a:ext cx="1876928" cy="3060033"/>
          </a:xfrm>
        </p:spPr>
        <p:txBody>
          <a:bodyPr/>
          <a:lstStyle>
            <a:lvl1pPr marL="0" indent="0">
              <a:buNone/>
              <a:defRPr sz="1800"/>
            </a:lvl1pPr>
            <a:lvl2pPr marL="257175" indent="0">
              <a:buNone/>
              <a:defRPr sz="1575"/>
            </a:lvl2pPr>
            <a:lvl3pPr marL="514350" indent="0">
              <a:buNone/>
              <a:defRPr sz="1350"/>
            </a:lvl3pPr>
            <a:lvl4pPr marL="771525" indent="0">
              <a:buNone/>
              <a:defRPr sz="1125"/>
            </a:lvl4pPr>
            <a:lvl5pPr marL="1028700" indent="0">
              <a:buNone/>
              <a:defRPr sz="1125"/>
            </a:lvl5pPr>
            <a:lvl6pPr marL="1285875" indent="0">
              <a:buNone/>
              <a:defRPr sz="1125"/>
            </a:lvl6pPr>
            <a:lvl7pPr marL="1543050" indent="0">
              <a:buNone/>
              <a:defRPr sz="1125"/>
            </a:lvl7pPr>
            <a:lvl8pPr marL="1800225" indent="0">
              <a:buNone/>
              <a:defRPr sz="1125"/>
            </a:lvl8pPr>
            <a:lvl9pPr marL="2057400" indent="0">
              <a:buNone/>
              <a:defRPr sz="1125"/>
            </a:lvl9pPr>
          </a:lstStyle>
          <a:p>
            <a:endParaRPr lang="en-MK" dirty="0"/>
          </a:p>
        </p:txBody>
      </p:sp>
    </p:spTree>
    <p:extLst>
      <p:ext uri="{BB962C8B-B14F-4D97-AF65-F5344CB8AC3E}">
        <p14:creationId xmlns:p14="http://schemas.microsoft.com/office/powerpoint/2010/main" val="162719326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elfolie-LIFE-Log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Freihandform: Form 15">
            <a:extLst>
              <a:ext uri="{FF2B5EF4-FFF2-40B4-BE49-F238E27FC236}">
                <a16:creationId xmlns:a16="http://schemas.microsoft.com/office/drawing/2014/main" id="{4844F860-A465-4F17-990F-66AA471149B9}"/>
              </a:ext>
            </a:extLst>
          </p:cNvPr>
          <p:cNvSpPr/>
          <p:nvPr userDrawn="1"/>
        </p:nvSpPr>
        <p:spPr>
          <a:xfrm rot="5400000" flipV="1">
            <a:off x="-1779069" y="9728771"/>
            <a:ext cx="14449779" cy="3581400"/>
          </a:xfrm>
          <a:custGeom>
            <a:avLst/>
            <a:gdLst>
              <a:gd name="connsiteX0" fmla="*/ 3786889 w 3909548"/>
              <a:gd name="connsiteY0" fmla="*/ 5215 h 2272425"/>
              <a:gd name="connsiteX1" fmla="*/ 2021076 w 3909548"/>
              <a:gd name="connsiteY1" fmla="*/ 5215 h 2272425"/>
              <a:gd name="connsiteX2" fmla="*/ 5215 w 3909548"/>
              <a:gd name="connsiteY2" fmla="*/ 2148137 h 2272425"/>
              <a:gd name="connsiteX3" fmla="*/ 125760 w 3909548"/>
              <a:gd name="connsiteY3" fmla="*/ 2271939 h 2272425"/>
              <a:gd name="connsiteX4" fmla="*/ 1890758 w 3909548"/>
              <a:gd name="connsiteY4" fmla="*/ 2271939 h 2272425"/>
              <a:gd name="connsiteX5" fmla="*/ 3906619 w 3909548"/>
              <a:gd name="connsiteY5" fmla="*/ 129018 h 2272425"/>
              <a:gd name="connsiteX6" fmla="*/ 3786889 w 3909548"/>
              <a:gd name="connsiteY6" fmla="*/ 5215 h 22724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909548" h="2272425">
                <a:moveTo>
                  <a:pt x="3786889" y="5215"/>
                </a:moveTo>
                <a:lnTo>
                  <a:pt x="2021076" y="5215"/>
                </a:lnTo>
                <a:cubicBezTo>
                  <a:pt x="871832" y="5215"/>
                  <a:pt x="5215" y="926403"/>
                  <a:pt x="5215" y="2148137"/>
                </a:cubicBezTo>
                <a:cubicBezTo>
                  <a:pt x="5215" y="2216554"/>
                  <a:pt x="58972" y="2271939"/>
                  <a:pt x="125760" y="2271939"/>
                </a:cubicBezTo>
                <a:lnTo>
                  <a:pt x="1890758" y="2271939"/>
                </a:lnTo>
                <a:cubicBezTo>
                  <a:pt x="3040003" y="2271939"/>
                  <a:pt x="3906619" y="1350752"/>
                  <a:pt x="3906619" y="129018"/>
                </a:cubicBezTo>
                <a:cubicBezTo>
                  <a:pt x="3907433" y="61415"/>
                  <a:pt x="3853677" y="5215"/>
                  <a:pt x="3786889" y="5215"/>
                </a:cubicBezTo>
              </a:path>
            </a:pathLst>
          </a:custGeom>
          <a:solidFill>
            <a:srgbClr val="E29400">
              <a:alpha val="30000"/>
            </a:srgbClr>
          </a:solidFill>
          <a:ln w="8132" cap="flat">
            <a:noFill/>
            <a:prstDash val="solid"/>
            <a:miter/>
          </a:ln>
        </p:spPr>
        <p:txBody>
          <a:bodyPr rtlCol="0" anchor="ctr"/>
          <a:lstStyle/>
          <a:p>
            <a:endParaRPr lang="de-DE" sz="1013" dirty="0"/>
          </a:p>
        </p:txBody>
      </p:sp>
      <p:sp>
        <p:nvSpPr>
          <p:cNvPr id="12" name="Freihandform: Form 11">
            <a:extLst>
              <a:ext uri="{FF2B5EF4-FFF2-40B4-BE49-F238E27FC236}">
                <a16:creationId xmlns:a16="http://schemas.microsoft.com/office/drawing/2014/main" id="{790DE5A5-022F-4978-9EDD-41C83C458A15}"/>
              </a:ext>
            </a:extLst>
          </p:cNvPr>
          <p:cNvSpPr/>
          <p:nvPr userDrawn="1"/>
        </p:nvSpPr>
        <p:spPr>
          <a:xfrm>
            <a:off x="-107483" y="5466159"/>
            <a:ext cx="8531272" cy="11754199"/>
          </a:xfrm>
          <a:custGeom>
            <a:avLst/>
            <a:gdLst>
              <a:gd name="connsiteX0" fmla="*/ 3786889 w 3909548"/>
              <a:gd name="connsiteY0" fmla="*/ 5215 h 2272425"/>
              <a:gd name="connsiteX1" fmla="*/ 2021076 w 3909548"/>
              <a:gd name="connsiteY1" fmla="*/ 5215 h 2272425"/>
              <a:gd name="connsiteX2" fmla="*/ 5215 w 3909548"/>
              <a:gd name="connsiteY2" fmla="*/ 2148137 h 2272425"/>
              <a:gd name="connsiteX3" fmla="*/ 125760 w 3909548"/>
              <a:gd name="connsiteY3" fmla="*/ 2271939 h 2272425"/>
              <a:gd name="connsiteX4" fmla="*/ 1890758 w 3909548"/>
              <a:gd name="connsiteY4" fmla="*/ 2271939 h 2272425"/>
              <a:gd name="connsiteX5" fmla="*/ 3906619 w 3909548"/>
              <a:gd name="connsiteY5" fmla="*/ 129018 h 2272425"/>
              <a:gd name="connsiteX6" fmla="*/ 3786889 w 3909548"/>
              <a:gd name="connsiteY6" fmla="*/ 5215 h 22724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909548" h="2272425">
                <a:moveTo>
                  <a:pt x="3786889" y="5215"/>
                </a:moveTo>
                <a:lnTo>
                  <a:pt x="2021076" y="5215"/>
                </a:lnTo>
                <a:cubicBezTo>
                  <a:pt x="871832" y="5215"/>
                  <a:pt x="5215" y="926403"/>
                  <a:pt x="5215" y="2148137"/>
                </a:cubicBezTo>
                <a:cubicBezTo>
                  <a:pt x="5215" y="2216554"/>
                  <a:pt x="58972" y="2271939"/>
                  <a:pt x="125760" y="2271939"/>
                </a:cubicBezTo>
                <a:lnTo>
                  <a:pt x="1890758" y="2271939"/>
                </a:lnTo>
                <a:cubicBezTo>
                  <a:pt x="3040003" y="2271939"/>
                  <a:pt x="3906619" y="1350752"/>
                  <a:pt x="3906619" y="129018"/>
                </a:cubicBezTo>
                <a:cubicBezTo>
                  <a:pt x="3907433" y="61415"/>
                  <a:pt x="3853677" y="5215"/>
                  <a:pt x="3786889" y="5215"/>
                </a:cubicBezTo>
              </a:path>
            </a:pathLst>
          </a:custGeom>
          <a:solidFill>
            <a:srgbClr val="1875B0">
              <a:alpha val="57000"/>
            </a:srgbClr>
          </a:solidFill>
          <a:ln w="8132" cap="flat">
            <a:noFill/>
            <a:prstDash val="solid"/>
            <a:miter/>
          </a:ln>
        </p:spPr>
        <p:txBody>
          <a:bodyPr rtlCol="0" anchor="ctr"/>
          <a:lstStyle/>
          <a:p>
            <a:endParaRPr lang="de-DE" sz="1013" dirty="0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954AE35D-97F6-4180-9232-D7ED0BF5E7D8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2715066" y="8111873"/>
            <a:ext cx="3917342" cy="582947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1800" b="0">
                <a:solidFill>
                  <a:schemeClr val="bg1"/>
                </a:solidFill>
              </a:defRPr>
            </a:lvl1pPr>
            <a:lvl2pPr marL="257175" indent="0">
              <a:buNone/>
              <a:defRPr sz="1238">
                <a:solidFill>
                  <a:schemeClr val="bg1"/>
                </a:solidFill>
              </a:defRPr>
            </a:lvl2pPr>
            <a:lvl3pPr marL="514350" indent="0">
              <a:buNone/>
              <a:defRPr sz="1238">
                <a:solidFill>
                  <a:schemeClr val="bg1"/>
                </a:solidFill>
              </a:defRPr>
            </a:lvl3pPr>
            <a:lvl4pPr marL="771525" indent="0">
              <a:buNone/>
              <a:defRPr sz="1238">
                <a:solidFill>
                  <a:schemeClr val="bg1"/>
                </a:solidFill>
              </a:defRPr>
            </a:lvl4pPr>
            <a:lvl5pPr marL="1028700" indent="0">
              <a:buNone/>
              <a:defRPr sz="1238">
                <a:solidFill>
                  <a:schemeClr val="bg1"/>
                </a:solidFill>
              </a:defRPr>
            </a:lvl5pPr>
          </a:lstStyle>
          <a:p>
            <a:pPr lvl="0"/>
            <a:endParaRPr lang="de-DE" dirty="0"/>
          </a:p>
        </p:txBody>
      </p:sp>
      <p:sp>
        <p:nvSpPr>
          <p:cNvPr id="15" name="Freihandform: Form 6">
            <a:extLst>
              <a:ext uri="{FF2B5EF4-FFF2-40B4-BE49-F238E27FC236}">
                <a16:creationId xmlns:a16="http://schemas.microsoft.com/office/drawing/2014/main" id="{25B946E2-C177-4489-910E-C5CDAA847D2D}"/>
              </a:ext>
            </a:extLst>
          </p:cNvPr>
          <p:cNvSpPr/>
          <p:nvPr userDrawn="1"/>
        </p:nvSpPr>
        <p:spPr>
          <a:xfrm>
            <a:off x="-373404" y="-4696446"/>
            <a:ext cx="4326101" cy="5960407"/>
          </a:xfrm>
          <a:custGeom>
            <a:avLst/>
            <a:gdLst>
              <a:gd name="connsiteX0" fmla="*/ 3786889 w 3909548"/>
              <a:gd name="connsiteY0" fmla="*/ 5215 h 2272425"/>
              <a:gd name="connsiteX1" fmla="*/ 2021076 w 3909548"/>
              <a:gd name="connsiteY1" fmla="*/ 5215 h 2272425"/>
              <a:gd name="connsiteX2" fmla="*/ 5215 w 3909548"/>
              <a:gd name="connsiteY2" fmla="*/ 2148137 h 2272425"/>
              <a:gd name="connsiteX3" fmla="*/ 125760 w 3909548"/>
              <a:gd name="connsiteY3" fmla="*/ 2271939 h 2272425"/>
              <a:gd name="connsiteX4" fmla="*/ 1890758 w 3909548"/>
              <a:gd name="connsiteY4" fmla="*/ 2271939 h 2272425"/>
              <a:gd name="connsiteX5" fmla="*/ 3906619 w 3909548"/>
              <a:gd name="connsiteY5" fmla="*/ 129018 h 2272425"/>
              <a:gd name="connsiteX6" fmla="*/ 3786889 w 3909548"/>
              <a:gd name="connsiteY6" fmla="*/ 5215 h 22724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909548" h="2272425">
                <a:moveTo>
                  <a:pt x="3786889" y="5215"/>
                </a:moveTo>
                <a:lnTo>
                  <a:pt x="2021076" y="5215"/>
                </a:lnTo>
                <a:cubicBezTo>
                  <a:pt x="871832" y="5215"/>
                  <a:pt x="5215" y="926403"/>
                  <a:pt x="5215" y="2148137"/>
                </a:cubicBezTo>
                <a:cubicBezTo>
                  <a:pt x="5215" y="2216554"/>
                  <a:pt x="58972" y="2271939"/>
                  <a:pt x="125760" y="2271939"/>
                </a:cubicBezTo>
                <a:lnTo>
                  <a:pt x="1890758" y="2271939"/>
                </a:lnTo>
                <a:cubicBezTo>
                  <a:pt x="3040003" y="2271939"/>
                  <a:pt x="3906619" y="1350752"/>
                  <a:pt x="3906619" y="129018"/>
                </a:cubicBezTo>
                <a:cubicBezTo>
                  <a:pt x="3907433" y="61415"/>
                  <a:pt x="3853677" y="5215"/>
                  <a:pt x="3786889" y="5215"/>
                </a:cubicBezTo>
              </a:path>
            </a:pathLst>
          </a:custGeom>
          <a:solidFill>
            <a:schemeClr val="bg1">
              <a:alpha val="80000"/>
            </a:schemeClr>
          </a:solidFill>
          <a:ln w="8132" cap="flat">
            <a:noFill/>
            <a:prstDash val="solid"/>
            <a:miter/>
          </a:ln>
        </p:spPr>
        <p:txBody>
          <a:bodyPr rtlCol="0" anchor="ctr"/>
          <a:lstStyle/>
          <a:p>
            <a:endParaRPr lang="de-DE" sz="1013"/>
          </a:p>
        </p:txBody>
      </p:sp>
      <p:sp>
        <p:nvSpPr>
          <p:cNvPr id="17" name="Freihandform: Form 16">
            <a:extLst>
              <a:ext uri="{FF2B5EF4-FFF2-40B4-BE49-F238E27FC236}">
                <a16:creationId xmlns:a16="http://schemas.microsoft.com/office/drawing/2014/main" id="{76BE6A66-C45A-4C78-AC45-C6787A345AE5}"/>
              </a:ext>
            </a:extLst>
          </p:cNvPr>
          <p:cNvSpPr/>
          <p:nvPr userDrawn="1"/>
        </p:nvSpPr>
        <p:spPr>
          <a:xfrm rot="5400000" flipV="1">
            <a:off x="-984226" y="9069965"/>
            <a:ext cx="14449779" cy="3581400"/>
          </a:xfrm>
          <a:custGeom>
            <a:avLst/>
            <a:gdLst>
              <a:gd name="connsiteX0" fmla="*/ 3786889 w 3909548"/>
              <a:gd name="connsiteY0" fmla="*/ 5215 h 2272425"/>
              <a:gd name="connsiteX1" fmla="*/ 2021076 w 3909548"/>
              <a:gd name="connsiteY1" fmla="*/ 5215 h 2272425"/>
              <a:gd name="connsiteX2" fmla="*/ 5215 w 3909548"/>
              <a:gd name="connsiteY2" fmla="*/ 2148137 h 2272425"/>
              <a:gd name="connsiteX3" fmla="*/ 125760 w 3909548"/>
              <a:gd name="connsiteY3" fmla="*/ 2271939 h 2272425"/>
              <a:gd name="connsiteX4" fmla="*/ 1890758 w 3909548"/>
              <a:gd name="connsiteY4" fmla="*/ 2271939 h 2272425"/>
              <a:gd name="connsiteX5" fmla="*/ 3906619 w 3909548"/>
              <a:gd name="connsiteY5" fmla="*/ 129018 h 2272425"/>
              <a:gd name="connsiteX6" fmla="*/ 3786889 w 3909548"/>
              <a:gd name="connsiteY6" fmla="*/ 5215 h 22724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909548" h="2272425">
                <a:moveTo>
                  <a:pt x="3786889" y="5215"/>
                </a:moveTo>
                <a:lnTo>
                  <a:pt x="2021076" y="5215"/>
                </a:lnTo>
                <a:cubicBezTo>
                  <a:pt x="871832" y="5215"/>
                  <a:pt x="5215" y="926403"/>
                  <a:pt x="5215" y="2148137"/>
                </a:cubicBezTo>
                <a:cubicBezTo>
                  <a:pt x="5215" y="2216554"/>
                  <a:pt x="58972" y="2271939"/>
                  <a:pt x="125760" y="2271939"/>
                </a:cubicBezTo>
                <a:lnTo>
                  <a:pt x="1890758" y="2271939"/>
                </a:lnTo>
                <a:cubicBezTo>
                  <a:pt x="3040003" y="2271939"/>
                  <a:pt x="3906619" y="1350752"/>
                  <a:pt x="3906619" y="129018"/>
                </a:cubicBezTo>
                <a:cubicBezTo>
                  <a:pt x="3907433" y="61415"/>
                  <a:pt x="3853677" y="5215"/>
                  <a:pt x="3786889" y="5215"/>
                </a:cubicBezTo>
              </a:path>
            </a:pathLst>
          </a:custGeom>
          <a:solidFill>
            <a:srgbClr val="1875B0">
              <a:alpha val="29000"/>
            </a:srgbClr>
          </a:solidFill>
          <a:ln w="8132" cap="flat">
            <a:noFill/>
            <a:prstDash val="solid"/>
            <a:miter/>
          </a:ln>
        </p:spPr>
        <p:txBody>
          <a:bodyPr rtlCol="0" anchor="ctr"/>
          <a:lstStyle/>
          <a:p>
            <a:endParaRPr lang="de-DE" sz="1013" dirty="0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AE75160-35E4-45AF-A8D8-ABA82DD290D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715065" y="6160169"/>
            <a:ext cx="3917343" cy="897585"/>
          </a:xfrm>
          <a:prstGeom prst="rect">
            <a:avLst/>
          </a:prstGeom>
        </p:spPr>
        <p:txBody>
          <a:bodyPr anchor="b" anchorCtr="0"/>
          <a:lstStyle>
            <a:lvl1pPr marL="0" indent="0">
              <a:spcBef>
                <a:spcPts val="0"/>
              </a:spcBef>
              <a:buNone/>
              <a:defRPr sz="2700" b="1">
                <a:solidFill>
                  <a:schemeClr val="bg1"/>
                </a:solidFill>
              </a:defRPr>
            </a:lvl1pPr>
            <a:lvl2pPr marL="257175" indent="0">
              <a:buNone/>
              <a:defRPr>
                <a:solidFill>
                  <a:schemeClr val="bg1"/>
                </a:solidFill>
              </a:defRPr>
            </a:lvl2pPr>
            <a:lvl3pPr marL="514350" indent="0">
              <a:buNone/>
              <a:defRPr>
                <a:solidFill>
                  <a:schemeClr val="bg1"/>
                </a:solidFill>
              </a:defRPr>
            </a:lvl3pPr>
            <a:lvl4pPr marL="771525" indent="0">
              <a:buNone/>
              <a:defRPr>
                <a:solidFill>
                  <a:schemeClr val="bg1"/>
                </a:solidFill>
              </a:defRPr>
            </a:lvl4pPr>
            <a:lvl5pPr marL="1028700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de-DE" dirty="0"/>
              <a:t>Platzhalter Titel</a:t>
            </a:r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C55AAB8C-6D1C-47A5-9271-36B69D63BFE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2715066" y="7200902"/>
            <a:ext cx="3917342" cy="767825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514350" rtl="0" eaLnBrk="1" fontAlgn="auto" latinLnBrk="0" hangingPunct="1">
              <a:lnSpc>
                <a:spcPct val="90000"/>
              </a:lnSpc>
              <a:spcBef>
                <a:spcPts val="563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endParaRPr lang="de-DE" dirty="0"/>
          </a:p>
        </p:txBody>
      </p:sp>
      <p:pic>
        <p:nvPicPr>
          <p:cNvPr id="2" name="Grafik 1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6362" y="217816"/>
            <a:ext cx="1562404" cy="740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4575801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Nur Text, Aufzähl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4" name="Textplatzhalter 5">
            <a:extLst>
              <a:ext uri="{FF2B5EF4-FFF2-40B4-BE49-F238E27FC236}">
                <a16:creationId xmlns:a16="http://schemas.microsoft.com/office/drawing/2014/main" id="{E5C89F5A-B8DB-4768-BB81-36DF9E17B61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27056" y="2160001"/>
            <a:ext cx="6003890" cy="5987353"/>
          </a:xfrm>
          <a:prstGeom prst="rect">
            <a:avLst/>
          </a:prstGeom>
        </p:spPr>
        <p:txBody>
          <a:bodyPr/>
          <a:lstStyle>
            <a:lvl1pPr marL="192881" indent="-192375">
              <a:lnSpc>
                <a:spcPct val="100000"/>
              </a:lnSpc>
              <a:spcBef>
                <a:spcPts val="338"/>
              </a:spcBef>
              <a:buClr>
                <a:srgbClr val="1875B0"/>
              </a:buClr>
              <a:buFont typeface="Calibri" panose="020F0502020204030204" pitchFamily="34" charset="0"/>
              <a:buChar char="›"/>
              <a:defRPr sz="1688"/>
            </a:lvl1pPr>
            <a:lvl2pPr marL="385763" indent="-192375">
              <a:lnSpc>
                <a:spcPct val="100000"/>
              </a:lnSpc>
              <a:spcBef>
                <a:spcPts val="338"/>
              </a:spcBef>
              <a:buClr>
                <a:srgbClr val="1875B0"/>
              </a:buClr>
              <a:buFont typeface="Calibri" panose="020F0502020204030204" pitchFamily="34" charset="0"/>
              <a:buChar char="›"/>
              <a:defRPr sz="1463" baseline="0">
                <a:solidFill>
                  <a:schemeClr val="tx1"/>
                </a:solidFill>
              </a:defRPr>
            </a:lvl2pPr>
            <a:lvl3pPr marL="642938" indent="-192375">
              <a:spcBef>
                <a:spcPts val="338"/>
              </a:spcBef>
              <a:buClr>
                <a:srgbClr val="5D9625"/>
              </a:buClr>
              <a:buFont typeface="Calibri" panose="020F0502020204030204" pitchFamily="34" charset="0"/>
              <a:buChar char="›"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3pPr>
          </a:lstStyle>
          <a:p>
            <a:pPr lvl="0"/>
            <a:r>
              <a:rPr lang="de-DE" dirty="0"/>
              <a:t>Aufzählung</a:t>
            </a:r>
          </a:p>
          <a:p>
            <a:pPr lvl="1"/>
            <a:r>
              <a:rPr lang="de-DE" dirty="0"/>
              <a:t>Unterpunkt 1</a:t>
            </a:r>
          </a:p>
          <a:p>
            <a:pPr lvl="1"/>
            <a:r>
              <a:rPr lang="de-DE" dirty="0"/>
              <a:t>Unterpunkt 2</a:t>
            </a:r>
          </a:p>
          <a:p>
            <a:pPr lvl="0"/>
            <a:r>
              <a:rPr lang="de-DE" dirty="0"/>
              <a:t>Aufzählung</a:t>
            </a:r>
          </a:p>
          <a:p>
            <a:pPr lvl="1"/>
            <a:r>
              <a:rPr lang="de-DE" dirty="0"/>
              <a:t>Unterpunkt 1</a:t>
            </a:r>
            <a:br>
              <a:rPr lang="de-DE" dirty="0"/>
            </a:br>
            <a:r>
              <a:rPr lang="de-DE" dirty="0"/>
              <a:t>noch mehr Text</a:t>
            </a:r>
          </a:p>
          <a:p>
            <a:pPr lvl="1"/>
            <a:r>
              <a:rPr lang="de-DE" dirty="0"/>
              <a:t>Unterpunkt 2</a:t>
            </a:r>
          </a:p>
        </p:txBody>
      </p:sp>
      <p:sp>
        <p:nvSpPr>
          <p:cNvPr id="6" name="Foliennummernplatzhalter 3"/>
          <p:cNvSpPr>
            <a:spLocks noGrp="1"/>
          </p:cNvSpPr>
          <p:nvPr>
            <p:ph type="sldNum" sz="quarter" idx="4"/>
          </p:nvPr>
        </p:nvSpPr>
        <p:spPr>
          <a:xfrm>
            <a:off x="6050381" y="8300064"/>
            <a:ext cx="38056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B2781EEE-C1F4-4C15-8545-6EBCF41F8CDF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8" name="Freihandform: Form 11">
            <a:extLst>
              <a:ext uri="{FF2B5EF4-FFF2-40B4-BE49-F238E27FC236}">
                <a16:creationId xmlns:a16="http://schemas.microsoft.com/office/drawing/2014/main" id="{8F82B911-0489-4AC4-BB92-86CBAD7508DF}"/>
              </a:ext>
            </a:extLst>
          </p:cNvPr>
          <p:cNvSpPr/>
          <p:nvPr userDrawn="1"/>
        </p:nvSpPr>
        <p:spPr>
          <a:xfrm>
            <a:off x="5728730" y="2168439"/>
            <a:ext cx="7309188" cy="10070439"/>
          </a:xfrm>
          <a:custGeom>
            <a:avLst/>
            <a:gdLst>
              <a:gd name="connsiteX0" fmla="*/ 3786889 w 3909548"/>
              <a:gd name="connsiteY0" fmla="*/ 5215 h 2272425"/>
              <a:gd name="connsiteX1" fmla="*/ 2021076 w 3909548"/>
              <a:gd name="connsiteY1" fmla="*/ 5215 h 2272425"/>
              <a:gd name="connsiteX2" fmla="*/ 5215 w 3909548"/>
              <a:gd name="connsiteY2" fmla="*/ 2148137 h 2272425"/>
              <a:gd name="connsiteX3" fmla="*/ 125760 w 3909548"/>
              <a:gd name="connsiteY3" fmla="*/ 2271939 h 2272425"/>
              <a:gd name="connsiteX4" fmla="*/ 1890758 w 3909548"/>
              <a:gd name="connsiteY4" fmla="*/ 2271939 h 2272425"/>
              <a:gd name="connsiteX5" fmla="*/ 3906619 w 3909548"/>
              <a:gd name="connsiteY5" fmla="*/ 129018 h 2272425"/>
              <a:gd name="connsiteX6" fmla="*/ 3786889 w 3909548"/>
              <a:gd name="connsiteY6" fmla="*/ 5215 h 22724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909548" h="2272425">
                <a:moveTo>
                  <a:pt x="3786889" y="5215"/>
                </a:moveTo>
                <a:lnTo>
                  <a:pt x="2021076" y="5215"/>
                </a:lnTo>
                <a:cubicBezTo>
                  <a:pt x="871832" y="5215"/>
                  <a:pt x="5215" y="926403"/>
                  <a:pt x="5215" y="2148137"/>
                </a:cubicBezTo>
                <a:cubicBezTo>
                  <a:pt x="5215" y="2216554"/>
                  <a:pt x="58972" y="2271939"/>
                  <a:pt x="125760" y="2271939"/>
                </a:cubicBezTo>
                <a:lnTo>
                  <a:pt x="1890758" y="2271939"/>
                </a:lnTo>
                <a:cubicBezTo>
                  <a:pt x="3040003" y="2271939"/>
                  <a:pt x="3906619" y="1350752"/>
                  <a:pt x="3906619" y="129018"/>
                </a:cubicBezTo>
                <a:cubicBezTo>
                  <a:pt x="3907433" y="61415"/>
                  <a:pt x="3853677" y="5215"/>
                  <a:pt x="3786889" y="5215"/>
                </a:cubicBezTo>
              </a:path>
            </a:pathLst>
          </a:custGeom>
          <a:solidFill>
            <a:srgbClr val="E29400">
              <a:alpha val="20000"/>
            </a:srgbClr>
          </a:solidFill>
          <a:ln w="8132" cap="flat">
            <a:noFill/>
            <a:prstDash val="solid"/>
            <a:miter/>
          </a:ln>
        </p:spPr>
        <p:txBody>
          <a:bodyPr rtlCol="0" anchor="ctr"/>
          <a:lstStyle/>
          <a:p>
            <a:endParaRPr lang="de-DE" sz="1013" dirty="0"/>
          </a:p>
        </p:txBody>
      </p:sp>
      <p:sp>
        <p:nvSpPr>
          <p:cNvPr id="9" name="Freihandform: Form 11">
            <a:extLst>
              <a:ext uri="{FF2B5EF4-FFF2-40B4-BE49-F238E27FC236}">
                <a16:creationId xmlns:a16="http://schemas.microsoft.com/office/drawing/2014/main" id="{DC6C001E-E359-43E4-A806-0089DCC30A30}"/>
              </a:ext>
            </a:extLst>
          </p:cNvPr>
          <p:cNvSpPr/>
          <p:nvPr userDrawn="1"/>
        </p:nvSpPr>
        <p:spPr>
          <a:xfrm rot="16200000" flipV="1">
            <a:off x="-1543833" y="11359605"/>
            <a:ext cx="17325483" cy="4248467"/>
          </a:xfrm>
          <a:custGeom>
            <a:avLst/>
            <a:gdLst>
              <a:gd name="connsiteX0" fmla="*/ 3786889 w 3909548"/>
              <a:gd name="connsiteY0" fmla="*/ 5215 h 2272425"/>
              <a:gd name="connsiteX1" fmla="*/ 2021076 w 3909548"/>
              <a:gd name="connsiteY1" fmla="*/ 5215 h 2272425"/>
              <a:gd name="connsiteX2" fmla="*/ 5215 w 3909548"/>
              <a:gd name="connsiteY2" fmla="*/ 2148137 h 2272425"/>
              <a:gd name="connsiteX3" fmla="*/ 125760 w 3909548"/>
              <a:gd name="connsiteY3" fmla="*/ 2271939 h 2272425"/>
              <a:gd name="connsiteX4" fmla="*/ 1890758 w 3909548"/>
              <a:gd name="connsiteY4" fmla="*/ 2271939 h 2272425"/>
              <a:gd name="connsiteX5" fmla="*/ 3906619 w 3909548"/>
              <a:gd name="connsiteY5" fmla="*/ 129018 h 2272425"/>
              <a:gd name="connsiteX6" fmla="*/ 3786889 w 3909548"/>
              <a:gd name="connsiteY6" fmla="*/ 5215 h 22724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909548" h="2272425">
                <a:moveTo>
                  <a:pt x="3786889" y="5215"/>
                </a:moveTo>
                <a:lnTo>
                  <a:pt x="2021076" y="5215"/>
                </a:lnTo>
                <a:cubicBezTo>
                  <a:pt x="871832" y="5215"/>
                  <a:pt x="5215" y="926403"/>
                  <a:pt x="5215" y="2148137"/>
                </a:cubicBezTo>
                <a:cubicBezTo>
                  <a:pt x="5215" y="2216554"/>
                  <a:pt x="58972" y="2271939"/>
                  <a:pt x="125760" y="2271939"/>
                </a:cubicBezTo>
                <a:lnTo>
                  <a:pt x="1890758" y="2271939"/>
                </a:lnTo>
                <a:cubicBezTo>
                  <a:pt x="3040003" y="2271939"/>
                  <a:pt x="3906619" y="1350752"/>
                  <a:pt x="3906619" y="129018"/>
                </a:cubicBezTo>
                <a:cubicBezTo>
                  <a:pt x="3907433" y="61415"/>
                  <a:pt x="3853677" y="5215"/>
                  <a:pt x="3786889" y="5215"/>
                </a:cubicBezTo>
              </a:path>
            </a:pathLst>
          </a:custGeom>
          <a:solidFill>
            <a:srgbClr val="1875B0">
              <a:alpha val="15000"/>
            </a:srgbClr>
          </a:solidFill>
          <a:ln w="8132" cap="flat">
            <a:noFill/>
            <a:prstDash val="solid"/>
            <a:miter/>
          </a:ln>
        </p:spPr>
        <p:txBody>
          <a:bodyPr rtlCol="0" anchor="ctr"/>
          <a:lstStyle/>
          <a:p>
            <a:endParaRPr lang="de-DE" sz="1013" dirty="0"/>
          </a:p>
        </p:txBody>
      </p:sp>
    </p:spTree>
    <p:extLst>
      <p:ext uri="{BB962C8B-B14F-4D97-AF65-F5344CB8AC3E}">
        <p14:creationId xmlns:p14="http://schemas.microsoft.com/office/powerpoint/2010/main" val="1522957824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Agenda groß mit 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Bildplatzhalter 15"/>
          <p:cNvSpPr>
            <a:spLocks noGrp="1"/>
          </p:cNvSpPr>
          <p:nvPr>
            <p:ph type="pic" sz="quarter" idx="15"/>
          </p:nvPr>
        </p:nvSpPr>
        <p:spPr>
          <a:xfrm>
            <a:off x="-894256" y="-311486"/>
            <a:ext cx="3132661" cy="11970236"/>
          </a:xfrm>
          <a:custGeom>
            <a:avLst/>
            <a:gdLst>
              <a:gd name="connsiteX0" fmla="*/ 0 w 4271963"/>
              <a:gd name="connsiteY0" fmla="*/ 0 h 7561263"/>
              <a:gd name="connsiteX1" fmla="*/ 4271963 w 4271963"/>
              <a:gd name="connsiteY1" fmla="*/ 0 h 7561263"/>
              <a:gd name="connsiteX2" fmla="*/ 4271963 w 4271963"/>
              <a:gd name="connsiteY2" fmla="*/ 7561263 h 7561263"/>
              <a:gd name="connsiteX3" fmla="*/ 0 w 4271963"/>
              <a:gd name="connsiteY3" fmla="*/ 7561263 h 7561263"/>
              <a:gd name="connsiteX4" fmla="*/ 0 w 4271963"/>
              <a:gd name="connsiteY4" fmla="*/ 0 h 7561263"/>
              <a:gd name="connsiteX0" fmla="*/ 0 w 4271963"/>
              <a:gd name="connsiteY0" fmla="*/ 0 h 7561263"/>
              <a:gd name="connsiteX1" fmla="*/ 4271963 w 4271963"/>
              <a:gd name="connsiteY1" fmla="*/ 0 h 7561263"/>
              <a:gd name="connsiteX2" fmla="*/ 3180142 w 4271963"/>
              <a:gd name="connsiteY2" fmla="*/ 5937179 h 7561263"/>
              <a:gd name="connsiteX3" fmla="*/ 0 w 4271963"/>
              <a:gd name="connsiteY3" fmla="*/ 7561263 h 7561263"/>
              <a:gd name="connsiteX4" fmla="*/ 0 w 4271963"/>
              <a:gd name="connsiteY4" fmla="*/ 0 h 7561263"/>
              <a:gd name="connsiteX0" fmla="*/ 0 w 4271963"/>
              <a:gd name="connsiteY0" fmla="*/ 0 h 7561263"/>
              <a:gd name="connsiteX1" fmla="*/ 4271963 w 4271963"/>
              <a:gd name="connsiteY1" fmla="*/ 0 h 7561263"/>
              <a:gd name="connsiteX2" fmla="*/ 3180142 w 4271963"/>
              <a:gd name="connsiteY2" fmla="*/ 5937179 h 7561263"/>
              <a:gd name="connsiteX3" fmla="*/ 0 w 4271963"/>
              <a:gd name="connsiteY3" fmla="*/ 7561263 h 7561263"/>
              <a:gd name="connsiteX4" fmla="*/ 0 w 4271963"/>
              <a:gd name="connsiteY4" fmla="*/ 0 h 7561263"/>
              <a:gd name="connsiteX0" fmla="*/ 0 w 4271963"/>
              <a:gd name="connsiteY0" fmla="*/ 0 h 7561263"/>
              <a:gd name="connsiteX1" fmla="*/ 4271963 w 4271963"/>
              <a:gd name="connsiteY1" fmla="*/ 0 h 7561263"/>
              <a:gd name="connsiteX2" fmla="*/ 3180142 w 4271963"/>
              <a:gd name="connsiteY2" fmla="*/ 5937179 h 7561263"/>
              <a:gd name="connsiteX3" fmla="*/ 0 w 4271963"/>
              <a:gd name="connsiteY3" fmla="*/ 7561263 h 7561263"/>
              <a:gd name="connsiteX4" fmla="*/ 0 w 4271963"/>
              <a:gd name="connsiteY4" fmla="*/ 0 h 7561263"/>
              <a:gd name="connsiteX0" fmla="*/ 0 w 4271963"/>
              <a:gd name="connsiteY0" fmla="*/ 0 h 8131602"/>
              <a:gd name="connsiteX1" fmla="*/ 4271963 w 4271963"/>
              <a:gd name="connsiteY1" fmla="*/ 0 h 8131602"/>
              <a:gd name="connsiteX2" fmla="*/ 3180142 w 4271963"/>
              <a:gd name="connsiteY2" fmla="*/ 5937179 h 8131602"/>
              <a:gd name="connsiteX3" fmla="*/ 381853 w 4271963"/>
              <a:gd name="connsiteY3" fmla="*/ 7410592 h 8131602"/>
              <a:gd name="connsiteX4" fmla="*/ 0 w 4271963"/>
              <a:gd name="connsiteY4" fmla="*/ 7561263 h 8131602"/>
              <a:gd name="connsiteX5" fmla="*/ 0 w 4271963"/>
              <a:gd name="connsiteY5" fmla="*/ 0 h 8131602"/>
              <a:gd name="connsiteX0" fmla="*/ 0 w 4272887"/>
              <a:gd name="connsiteY0" fmla="*/ 0 h 8131602"/>
              <a:gd name="connsiteX1" fmla="*/ 4271963 w 4272887"/>
              <a:gd name="connsiteY1" fmla="*/ 0 h 8131602"/>
              <a:gd name="connsiteX2" fmla="*/ 381853 w 4272887"/>
              <a:gd name="connsiteY2" fmla="*/ 7410592 h 8131602"/>
              <a:gd name="connsiteX3" fmla="*/ 0 w 4272887"/>
              <a:gd name="connsiteY3" fmla="*/ 7561263 h 8131602"/>
              <a:gd name="connsiteX4" fmla="*/ 0 w 4272887"/>
              <a:gd name="connsiteY4" fmla="*/ 0 h 8131602"/>
              <a:gd name="connsiteX0" fmla="*/ 0 w 4305583"/>
              <a:gd name="connsiteY0" fmla="*/ 0 h 8131602"/>
              <a:gd name="connsiteX1" fmla="*/ 4271963 w 4305583"/>
              <a:gd name="connsiteY1" fmla="*/ 0 h 8131602"/>
              <a:gd name="connsiteX2" fmla="*/ 1910402 w 4305583"/>
              <a:gd name="connsiteY2" fmla="*/ 4899403 h 8131602"/>
              <a:gd name="connsiteX3" fmla="*/ 381853 w 4305583"/>
              <a:gd name="connsiteY3" fmla="*/ 7410592 h 8131602"/>
              <a:gd name="connsiteX4" fmla="*/ 0 w 4305583"/>
              <a:gd name="connsiteY4" fmla="*/ 7561263 h 8131602"/>
              <a:gd name="connsiteX5" fmla="*/ 0 w 4305583"/>
              <a:gd name="connsiteY5" fmla="*/ 0 h 8131602"/>
              <a:gd name="connsiteX0" fmla="*/ 0 w 4357556"/>
              <a:gd name="connsiteY0" fmla="*/ 0 h 8131602"/>
              <a:gd name="connsiteX1" fmla="*/ 4271963 w 4357556"/>
              <a:gd name="connsiteY1" fmla="*/ 0 h 8131602"/>
              <a:gd name="connsiteX2" fmla="*/ 3316121 w 4357556"/>
              <a:gd name="connsiteY2" fmla="*/ 5636382 h 8131602"/>
              <a:gd name="connsiteX3" fmla="*/ 381853 w 4357556"/>
              <a:gd name="connsiteY3" fmla="*/ 7410592 h 8131602"/>
              <a:gd name="connsiteX4" fmla="*/ 0 w 4357556"/>
              <a:gd name="connsiteY4" fmla="*/ 7561263 h 8131602"/>
              <a:gd name="connsiteX5" fmla="*/ 0 w 4357556"/>
              <a:gd name="connsiteY5" fmla="*/ 0 h 8131602"/>
              <a:gd name="connsiteX0" fmla="*/ 0 w 4384840"/>
              <a:gd name="connsiteY0" fmla="*/ 0 h 8131602"/>
              <a:gd name="connsiteX1" fmla="*/ 4271963 w 4384840"/>
              <a:gd name="connsiteY1" fmla="*/ 0 h 8131602"/>
              <a:gd name="connsiteX2" fmla="*/ 3316121 w 4384840"/>
              <a:gd name="connsiteY2" fmla="*/ 5636382 h 8131602"/>
              <a:gd name="connsiteX3" fmla="*/ 381853 w 4384840"/>
              <a:gd name="connsiteY3" fmla="*/ 7410592 h 8131602"/>
              <a:gd name="connsiteX4" fmla="*/ 0 w 4384840"/>
              <a:gd name="connsiteY4" fmla="*/ 7561263 h 8131602"/>
              <a:gd name="connsiteX5" fmla="*/ 0 w 4384840"/>
              <a:gd name="connsiteY5" fmla="*/ 0 h 8131602"/>
              <a:gd name="connsiteX0" fmla="*/ 0 w 4384840"/>
              <a:gd name="connsiteY0" fmla="*/ 0 h 8131602"/>
              <a:gd name="connsiteX1" fmla="*/ 4271963 w 4384840"/>
              <a:gd name="connsiteY1" fmla="*/ 0 h 8131602"/>
              <a:gd name="connsiteX2" fmla="*/ 3316121 w 4384840"/>
              <a:gd name="connsiteY2" fmla="*/ 5636382 h 8131602"/>
              <a:gd name="connsiteX3" fmla="*/ 381853 w 4384840"/>
              <a:gd name="connsiteY3" fmla="*/ 7410592 h 8131602"/>
              <a:gd name="connsiteX4" fmla="*/ 0 w 4384840"/>
              <a:gd name="connsiteY4" fmla="*/ 7561263 h 8131602"/>
              <a:gd name="connsiteX5" fmla="*/ 0 w 4384840"/>
              <a:gd name="connsiteY5" fmla="*/ 0 h 8131602"/>
              <a:gd name="connsiteX0" fmla="*/ 0 w 4384840"/>
              <a:gd name="connsiteY0" fmla="*/ 0 h 8183881"/>
              <a:gd name="connsiteX1" fmla="*/ 4271963 w 4384840"/>
              <a:gd name="connsiteY1" fmla="*/ 0 h 8183881"/>
              <a:gd name="connsiteX2" fmla="*/ 3316121 w 4384840"/>
              <a:gd name="connsiteY2" fmla="*/ 5636382 h 8183881"/>
              <a:gd name="connsiteX3" fmla="*/ 518330 w 4384840"/>
              <a:gd name="connsiteY3" fmla="*/ 7588013 h 8183881"/>
              <a:gd name="connsiteX4" fmla="*/ 0 w 4384840"/>
              <a:gd name="connsiteY4" fmla="*/ 7561263 h 8183881"/>
              <a:gd name="connsiteX5" fmla="*/ 0 w 4384840"/>
              <a:gd name="connsiteY5" fmla="*/ 0 h 8183881"/>
              <a:gd name="connsiteX0" fmla="*/ 0 w 4285259"/>
              <a:gd name="connsiteY0" fmla="*/ 0 h 8183881"/>
              <a:gd name="connsiteX1" fmla="*/ 4271963 w 4285259"/>
              <a:gd name="connsiteY1" fmla="*/ 0 h 8183881"/>
              <a:gd name="connsiteX2" fmla="*/ 3316121 w 4285259"/>
              <a:gd name="connsiteY2" fmla="*/ 5636382 h 8183881"/>
              <a:gd name="connsiteX3" fmla="*/ 518330 w 4285259"/>
              <a:gd name="connsiteY3" fmla="*/ 7588013 h 8183881"/>
              <a:gd name="connsiteX4" fmla="*/ 0 w 4285259"/>
              <a:gd name="connsiteY4" fmla="*/ 7561263 h 8183881"/>
              <a:gd name="connsiteX5" fmla="*/ 0 w 4285259"/>
              <a:gd name="connsiteY5" fmla="*/ 0 h 8183881"/>
              <a:gd name="connsiteX0" fmla="*/ 0 w 4285978"/>
              <a:gd name="connsiteY0" fmla="*/ 0 h 8183881"/>
              <a:gd name="connsiteX1" fmla="*/ 4271963 w 4285978"/>
              <a:gd name="connsiteY1" fmla="*/ 0 h 8183881"/>
              <a:gd name="connsiteX2" fmla="*/ 3316121 w 4285978"/>
              <a:gd name="connsiteY2" fmla="*/ 5636382 h 8183881"/>
              <a:gd name="connsiteX3" fmla="*/ 518330 w 4285978"/>
              <a:gd name="connsiteY3" fmla="*/ 7588013 h 8183881"/>
              <a:gd name="connsiteX4" fmla="*/ 0 w 4285978"/>
              <a:gd name="connsiteY4" fmla="*/ 7561263 h 8183881"/>
              <a:gd name="connsiteX5" fmla="*/ 0 w 4285978"/>
              <a:gd name="connsiteY5" fmla="*/ 0 h 8183881"/>
              <a:gd name="connsiteX0" fmla="*/ 0 w 4280290"/>
              <a:gd name="connsiteY0" fmla="*/ 0 h 8183881"/>
              <a:gd name="connsiteX1" fmla="*/ 4271963 w 4280290"/>
              <a:gd name="connsiteY1" fmla="*/ 0 h 8183881"/>
              <a:gd name="connsiteX2" fmla="*/ 3165996 w 4280290"/>
              <a:gd name="connsiteY2" fmla="*/ 5950280 h 8183881"/>
              <a:gd name="connsiteX3" fmla="*/ 518330 w 4280290"/>
              <a:gd name="connsiteY3" fmla="*/ 7588013 h 8183881"/>
              <a:gd name="connsiteX4" fmla="*/ 0 w 4280290"/>
              <a:gd name="connsiteY4" fmla="*/ 7561263 h 8183881"/>
              <a:gd name="connsiteX5" fmla="*/ 0 w 4280290"/>
              <a:gd name="connsiteY5" fmla="*/ 0 h 8183881"/>
              <a:gd name="connsiteX0" fmla="*/ 0 w 4282767"/>
              <a:gd name="connsiteY0" fmla="*/ 0 h 8183881"/>
              <a:gd name="connsiteX1" fmla="*/ 4271963 w 4282767"/>
              <a:gd name="connsiteY1" fmla="*/ 0 h 8183881"/>
              <a:gd name="connsiteX2" fmla="*/ 3247883 w 4282767"/>
              <a:gd name="connsiteY2" fmla="*/ 5868394 h 8183881"/>
              <a:gd name="connsiteX3" fmla="*/ 518330 w 4282767"/>
              <a:gd name="connsiteY3" fmla="*/ 7588013 h 8183881"/>
              <a:gd name="connsiteX4" fmla="*/ 0 w 4282767"/>
              <a:gd name="connsiteY4" fmla="*/ 7561263 h 8183881"/>
              <a:gd name="connsiteX5" fmla="*/ 0 w 4282767"/>
              <a:gd name="connsiteY5" fmla="*/ 0 h 8183881"/>
              <a:gd name="connsiteX0" fmla="*/ 0 w 4285771"/>
              <a:gd name="connsiteY0" fmla="*/ 0 h 8183881"/>
              <a:gd name="connsiteX1" fmla="*/ 4271963 w 4285771"/>
              <a:gd name="connsiteY1" fmla="*/ 0 h 8183881"/>
              <a:gd name="connsiteX2" fmla="*/ 3247883 w 4285771"/>
              <a:gd name="connsiteY2" fmla="*/ 5868394 h 8183881"/>
              <a:gd name="connsiteX3" fmla="*/ 518330 w 4285771"/>
              <a:gd name="connsiteY3" fmla="*/ 7588013 h 8183881"/>
              <a:gd name="connsiteX4" fmla="*/ 0 w 4285771"/>
              <a:gd name="connsiteY4" fmla="*/ 7561263 h 8183881"/>
              <a:gd name="connsiteX5" fmla="*/ 0 w 4285771"/>
              <a:gd name="connsiteY5" fmla="*/ 0 h 8183881"/>
              <a:gd name="connsiteX0" fmla="*/ 0 w 4285771"/>
              <a:gd name="connsiteY0" fmla="*/ 0 h 8183881"/>
              <a:gd name="connsiteX1" fmla="*/ 4271963 w 4285771"/>
              <a:gd name="connsiteY1" fmla="*/ 0 h 8183881"/>
              <a:gd name="connsiteX2" fmla="*/ 3247883 w 4285771"/>
              <a:gd name="connsiteY2" fmla="*/ 5868394 h 8183881"/>
              <a:gd name="connsiteX3" fmla="*/ 518330 w 4285771"/>
              <a:gd name="connsiteY3" fmla="*/ 7588013 h 8183881"/>
              <a:gd name="connsiteX4" fmla="*/ 0 w 4285771"/>
              <a:gd name="connsiteY4" fmla="*/ 7561263 h 8183881"/>
              <a:gd name="connsiteX5" fmla="*/ 0 w 4285771"/>
              <a:gd name="connsiteY5" fmla="*/ 0 h 8183881"/>
              <a:gd name="connsiteX0" fmla="*/ 0 w 4285771"/>
              <a:gd name="connsiteY0" fmla="*/ 0 h 8183881"/>
              <a:gd name="connsiteX1" fmla="*/ 4271963 w 4285771"/>
              <a:gd name="connsiteY1" fmla="*/ 0 h 8183881"/>
              <a:gd name="connsiteX2" fmla="*/ 3247883 w 4285771"/>
              <a:gd name="connsiteY2" fmla="*/ 5868394 h 8183881"/>
              <a:gd name="connsiteX3" fmla="*/ 518330 w 4285771"/>
              <a:gd name="connsiteY3" fmla="*/ 7588013 h 8183881"/>
              <a:gd name="connsiteX4" fmla="*/ 0 w 4285771"/>
              <a:gd name="connsiteY4" fmla="*/ 7561263 h 8183881"/>
              <a:gd name="connsiteX5" fmla="*/ 0 w 4285771"/>
              <a:gd name="connsiteY5" fmla="*/ 0 h 8183881"/>
              <a:gd name="connsiteX0" fmla="*/ 0 w 4280691"/>
              <a:gd name="connsiteY0" fmla="*/ 0 h 8183881"/>
              <a:gd name="connsiteX1" fmla="*/ 4271963 w 4280691"/>
              <a:gd name="connsiteY1" fmla="*/ 0 h 8183881"/>
              <a:gd name="connsiteX2" fmla="*/ 3247883 w 4280691"/>
              <a:gd name="connsiteY2" fmla="*/ 5868394 h 8183881"/>
              <a:gd name="connsiteX3" fmla="*/ 518330 w 4280691"/>
              <a:gd name="connsiteY3" fmla="*/ 7588013 h 8183881"/>
              <a:gd name="connsiteX4" fmla="*/ 0 w 4280691"/>
              <a:gd name="connsiteY4" fmla="*/ 7561263 h 8183881"/>
              <a:gd name="connsiteX5" fmla="*/ 0 w 4280691"/>
              <a:gd name="connsiteY5" fmla="*/ 0 h 8183881"/>
              <a:gd name="connsiteX0" fmla="*/ 0 w 4285771"/>
              <a:gd name="connsiteY0" fmla="*/ 0 h 8183881"/>
              <a:gd name="connsiteX1" fmla="*/ 4271963 w 4285771"/>
              <a:gd name="connsiteY1" fmla="*/ 0 h 8183881"/>
              <a:gd name="connsiteX2" fmla="*/ 3247883 w 4285771"/>
              <a:gd name="connsiteY2" fmla="*/ 5868394 h 8183881"/>
              <a:gd name="connsiteX3" fmla="*/ 518330 w 4285771"/>
              <a:gd name="connsiteY3" fmla="*/ 7588013 h 8183881"/>
              <a:gd name="connsiteX4" fmla="*/ 0 w 4285771"/>
              <a:gd name="connsiteY4" fmla="*/ 7561263 h 8183881"/>
              <a:gd name="connsiteX5" fmla="*/ 0 w 4285771"/>
              <a:gd name="connsiteY5" fmla="*/ 0 h 8183881"/>
              <a:gd name="connsiteX0" fmla="*/ 0 w 4275969"/>
              <a:gd name="connsiteY0" fmla="*/ 0 h 8183881"/>
              <a:gd name="connsiteX1" fmla="*/ 4271963 w 4275969"/>
              <a:gd name="connsiteY1" fmla="*/ 0 h 8183881"/>
              <a:gd name="connsiteX2" fmla="*/ 2742915 w 4275969"/>
              <a:gd name="connsiteY2" fmla="*/ 6468896 h 8183881"/>
              <a:gd name="connsiteX3" fmla="*/ 518330 w 4275969"/>
              <a:gd name="connsiteY3" fmla="*/ 7588013 h 8183881"/>
              <a:gd name="connsiteX4" fmla="*/ 0 w 4275969"/>
              <a:gd name="connsiteY4" fmla="*/ 7561263 h 8183881"/>
              <a:gd name="connsiteX5" fmla="*/ 0 w 4275969"/>
              <a:gd name="connsiteY5" fmla="*/ 0 h 8183881"/>
              <a:gd name="connsiteX0" fmla="*/ 0 w 4288776"/>
              <a:gd name="connsiteY0" fmla="*/ 0 h 8183881"/>
              <a:gd name="connsiteX1" fmla="*/ 4271963 w 4288776"/>
              <a:gd name="connsiteY1" fmla="*/ 0 h 8183881"/>
              <a:gd name="connsiteX2" fmla="*/ 2742915 w 4288776"/>
              <a:gd name="connsiteY2" fmla="*/ 6468896 h 8183881"/>
              <a:gd name="connsiteX3" fmla="*/ 518330 w 4288776"/>
              <a:gd name="connsiteY3" fmla="*/ 7588013 h 8183881"/>
              <a:gd name="connsiteX4" fmla="*/ 0 w 4288776"/>
              <a:gd name="connsiteY4" fmla="*/ 7561263 h 8183881"/>
              <a:gd name="connsiteX5" fmla="*/ 0 w 4288776"/>
              <a:gd name="connsiteY5" fmla="*/ 0 h 8183881"/>
              <a:gd name="connsiteX0" fmla="*/ 0 w 4275240"/>
              <a:gd name="connsiteY0" fmla="*/ 0 h 8183881"/>
              <a:gd name="connsiteX1" fmla="*/ 4271963 w 4275240"/>
              <a:gd name="connsiteY1" fmla="*/ 0 h 8183881"/>
              <a:gd name="connsiteX2" fmla="*/ 2742915 w 4275240"/>
              <a:gd name="connsiteY2" fmla="*/ 6468896 h 8183881"/>
              <a:gd name="connsiteX3" fmla="*/ 518330 w 4275240"/>
              <a:gd name="connsiteY3" fmla="*/ 7588013 h 8183881"/>
              <a:gd name="connsiteX4" fmla="*/ 0 w 4275240"/>
              <a:gd name="connsiteY4" fmla="*/ 7561263 h 8183881"/>
              <a:gd name="connsiteX5" fmla="*/ 0 w 4275240"/>
              <a:gd name="connsiteY5" fmla="*/ 0 h 8183881"/>
              <a:gd name="connsiteX0" fmla="*/ 0 w 4279445"/>
              <a:gd name="connsiteY0" fmla="*/ 0 h 8183881"/>
              <a:gd name="connsiteX1" fmla="*/ 4271963 w 4279445"/>
              <a:gd name="connsiteY1" fmla="*/ 0 h 8183881"/>
              <a:gd name="connsiteX2" fmla="*/ 2742915 w 4279445"/>
              <a:gd name="connsiteY2" fmla="*/ 6468896 h 8183881"/>
              <a:gd name="connsiteX3" fmla="*/ 518330 w 4279445"/>
              <a:gd name="connsiteY3" fmla="*/ 7588013 h 8183881"/>
              <a:gd name="connsiteX4" fmla="*/ 0 w 4279445"/>
              <a:gd name="connsiteY4" fmla="*/ 7561263 h 8183881"/>
              <a:gd name="connsiteX5" fmla="*/ 0 w 4279445"/>
              <a:gd name="connsiteY5" fmla="*/ 0 h 8183881"/>
              <a:gd name="connsiteX0" fmla="*/ 0 w 4273371"/>
              <a:gd name="connsiteY0" fmla="*/ 0 h 8183881"/>
              <a:gd name="connsiteX1" fmla="*/ 4271963 w 4273371"/>
              <a:gd name="connsiteY1" fmla="*/ 0 h 8183881"/>
              <a:gd name="connsiteX2" fmla="*/ 1200718 w 4273371"/>
              <a:gd name="connsiteY2" fmla="*/ 7356000 h 8183881"/>
              <a:gd name="connsiteX3" fmla="*/ 518330 w 4273371"/>
              <a:gd name="connsiteY3" fmla="*/ 7588013 h 8183881"/>
              <a:gd name="connsiteX4" fmla="*/ 0 w 4273371"/>
              <a:gd name="connsiteY4" fmla="*/ 7561263 h 8183881"/>
              <a:gd name="connsiteX5" fmla="*/ 0 w 4273371"/>
              <a:gd name="connsiteY5" fmla="*/ 0 h 8183881"/>
              <a:gd name="connsiteX0" fmla="*/ 0 w 4378965"/>
              <a:gd name="connsiteY0" fmla="*/ 0 h 8183881"/>
              <a:gd name="connsiteX1" fmla="*/ 4271963 w 4378965"/>
              <a:gd name="connsiteY1" fmla="*/ 0 h 8183881"/>
              <a:gd name="connsiteX2" fmla="*/ 1200718 w 4378965"/>
              <a:gd name="connsiteY2" fmla="*/ 7356000 h 8183881"/>
              <a:gd name="connsiteX3" fmla="*/ 518330 w 4378965"/>
              <a:gd name="connsiteY3" fmla="*/ 7588013 h 8183881"/>
              <a:gd name="connsiteX4" fmla="*/ 0 w 4378965"/>
              <a:gd name="connsiteY4" fmla="*/ 7561263 h 8183881"/>
              <a:gd name="connsiteX5" fmla="*/ 0 w 4378965"/>
              <a:gd name="connsiteY5" fmla="*/ 0 h 8183881"/>
              <a:gd name="connsiteX0" fmla="*/ 0 w 4334472"/>
              <a:gd name="connsiteY0" fmla="*/ 0 h 8183881"/>
              <a:gd name="connsiteX1" fmla="*/ 4271963 w 4334472"/>
              <a:gd name="connsiteY1" fmla="*/ 0 h 8183881"/>
              <a:gd name="connsiteX2" fmla="*/ 968706 w 4334472"/>
              <a:gd name="connsiteY2" fmla="*/ 7683546 h 8183881"/>
              <a:gd name="connsiteX3" fmla="*/ 518330 w 4334472"/>
              <a:gd name="connsiteY3" fmla="*/ 7588013 h 8183881"/>
              <a:gd name="connsiteX4" fmla="*/ 0 w 4334472"/>
              <a:gd name="connsiteY4" fmla="*/ 7561263 h 8183881"/>
              <a:gd name="connsiteX5" fmla="*/ 0 w 4334472"/>
              <a:gd name="connsiteY5" fmla="*/ 0 h 8183881"/>
              <a:gd name="connsiteX0" fmla="*/ 0 w 4334472"/>
              <a:gd name="connsiteY0" fmla="*/ 0 h 8577057"/>
              <a:gd name="connsiteX1" fmla="*/ 4271963 w 4334472"/>
              <a:gd name="connsiteY1" fmla="*/ 0 h 8577057"/>
              <a:gd name="connsiteX2" fmla="*/ 968706 w 4334472"/>
              <a:gd name="connsiteY2" fmla="*/ 7683546 h 8577057"/>
              <a:gd name="connsiteX3" fmla="*/ 0 w 4334472"/>
              <a:gd name="connsiteY3" fmla="*/ 7561263 h 8577057"/>
              <a:gd name="connsiteX4" fmla="*/ 0 w 4334472"/>
              <a:gd name="connsiteY4" fmla="*/ 0 h 8577057"/>
              <a:gd name="connsiteX0" fmla="*/ 0 w 4334472"/>
              <a:gd name="connsiteY0" fmla="*/ 0 h 8178692"/>
              <a:gd name="connsiteX1" fmla="*/ 4271963 w 4334472"/>
              <a:gd name="connsiteY1" fmla="*/ 0 h 8178692"/>
              <a:gd name="connsiteX2" fmla="*/ 968706 w 4334472"/>
              <a:gd name="connsiteY2" fmla="*/ 7683546 h 8178692"/>
              <a:gd name="connsiteX3" fmla="*/ 0 w 4334472"/>
              <a:gd name="connsiteY3" fmla="*/ 7561263 h 8178692"/>
              <a:gd name="connsiteX4" fmla="*/ 0 w 4334472"/>
              <a:gd name="connsiteY4" fmla="*/ 0 h 8178692"/>
              <a:gd name="connsiteX0" fmla="*/ 0 w 4334472"/>
              <a:gd name="connsiteY0" fmla="*/ 0 h 7697730"/>
              <a:gd name="connsiteX1" fmla="*/ 4271963 w 4334472"/>
              <a:gd name="connsiteY1" fmla="*/ 0 h 7697730"/>
              <a:gd name="connsiteX2" fmla="*/ 968706 w 4334472"/>
              <a:gd name="connsiteY2" fmla="*/ 7683546 h 7697730"/>
              <a:gd name="connsiteX3" fmla="*/ 0 w 4334472"/>
              <a:gd name="connsiteY3" fmla="*/ 7561263 h 7697730"/>
              <a:gd name="connsiteX4" fmla="*/ 0 w 4334472"/>
              <a:gd name="connsiteY4" fmla="*/ 0 h 7697730"/>
              <a:gd name="connsiteX0" fmla="*/ 0 w 4334472"/>
              <a:gd name="connsiteY0" fmla="*/ 0 h 7720869"/>
              <a:gd name="connsiteX1" fmla="*/ 4271963 w 4334472"/>
              <a:gd name="connsiteY1" fmla="*/ 0 h 7720869"/>
              <a:gd name="connsiteX2" fmla="*/ 968706 w 4334472"/>
              <a:gd name="connsiteY2" fmla="*/ 7683546 h 7720869"/>
              <a:gd name="connsiteX3" fmla="*/ 0 w 4334472"/>
              <a:gd name="connsiteY3" fmla="*/ 7684092 h 7720869"/>
              <a:gd name="connsiteX4" fmla="*/ 0 w 4334472"/>
              <a:gd name="connsiteY4" fmla="*/ 0 h 7720869"/>
              <a:gd name="connsiteX0" fmla="*/ 0 w 4334472"/>
              <a:gd name="connsiteY0" fmla="*/ 0 h 7684092"/>
              <a:gd name="connsiteX1" fmla="*/ 4271963 w 4334472"/>
              <a:gd name="connsiteY1" fmla="*/ 0 h 7684092"/>
              <a:gd name="connsiteX2" fmla="*/ 968706 w 4334472"/>
              <a:gd name="connsiteY2" fmla="*/ 7683546 h 7684092"/>
              <a:gd name="connsiteX3" fmla="*/ 0 w 4334472"/>
              <a:gd name="connsiteY3" fmla="*/ 7684092 h 7684092"/>
              <a:gd name="connsiteX4" fmla="*/ 0 w 4334472"/>
              <a:gd name="connsiteY4" fmla="*/ 0 h 7684092"/>
              <a:gd name="connsiteX0" fmla="*/ 0 w 4341195"/>
              <a:gd name="connsiteY0" fmla="*/ 0 h 7684092"/>
              <a:gd name="connsiteX1" fmla="*/ 4271963 w 4341195"/>
              <a:gd name="connsiteY1" fmla="*/ 0 h 7684092"/>
              <a:gd name="connsiteX2" fmla="*/ 1009649 w 4341195"/>
              <a:gd name="connsiteY2" fmla="*/ 7437886 h 7684092"/>
              <a:gd name="connsiteX3" fmla="*/ 0 w 4341195"/>
              <a:gd name="connsiteY3" fmla="*/ 7684092 h 7684092"/>
              <a:gd name="connsiteX4" fmla="*/ 0 w 4341195"/>
              <a:gd name="connsiteY4" fmla="*/ 0 h 7684092"/>
              <a:gd name="connsiteX0" fmla="*/ 0 w 4529095"/>
              <a:gd name="connsiteY0" fmla="*/ 0 h 7684092"/>
              <a:gd name="connsiteX1" fmla="*/ 4490327 w 4529095"/>
              <a:gd name="connsiteY1" fmla="*/ 0 h 7684092"/>
              <a:gd name="connsiteX2" fmla="*/ 1009649 w 4529095"/>
              <a:gd name="connsiteY2" fmla="*/ 7437886 h 7684092"/>
              <a:gd name="connsiteX3" fmla="*/ 0 w 4529095"/>
              <a:gd name="connsiteY3" fmla="*/ 7684092 h 7684092"/>
              <a:gd name="connsiteX4" fmla="*/ 0 w 4529095"/>
              <a:gd name="connsiteY4" fmla="*/ 0 h 7684092"/>
              <a:gd name="connsiteX0" fmla="*/ 0 w 4555833"/>
              <a:gd name="connsiteY0" fmla="*/ 0 h 7684092"/>
              <a:gd name="connsiteX1" fmla="*/ 4490327 w 4555833"/>
              <a:gd name="connsiteY1" fmla="*/ 0 h 7684092"/>
              <a:gd name="connsiteX2" fmla="*/ 1009649 w 4555833"/>
              <a:gd name="connsiteY2" fmla="*/ 7437886 h 7684092"/>
              <a:gd name="connsiteX3" fmla="*/ 0 w 4555833"/>
              <a:gd name="connsiteY3" fmla="*/ 7684092 h 7684092"/>
              <a:gd name="connsiteX4" fmla="*/ 0 w 4555833"/>
              <a:gd name="connsiteY4" fmla="*/ 0 h 7684092"/>
              <a:gd name="connsiteX0" fmla="*/ 0 w 4555833"/>
              <a:gd name="connsiteY0" fmla="*/ 0 h 7684092"/>
              <a:gd name="connsiteX1" fmla="*/ 4490327 w 4555833"/>
              <a:gd name="connsiteY1" fmla="*/ 0 h 7684092"/>
              <a:gd name="connsiteX2" fmla="*/ 1009649 w 4555833"/>
              <a:gd name="connsiteY2" fmla="*/ 7437886 h 7684092"/>
              <a:gd name="connsiteX3" fmla="*/ 796089 w 4555833"/>
              <a:gd name="connsiteY3" fmla="*/ 7519916 h 7684092"/>
              <a:gd name="connsiteX4" fmla="*/ 0 w 4555833"/>
              <a:gd name="connsiteY4" fmla="*/ 7684092 h 7684092"/>
              <a:gd name="connsiteX5" fmla="*/ 0 w 4555833"/>
              <a:gd name="connsiteY5" fmla="*/ 0 h 7684092"/>
              <a:gd name="connsiteX0" fmla="*/ 0 w 4527278"/>
              <a:gd name="connsiteY0" fmla="*/ 0 h 7684092"/>
              <a:gd name="connsiteX1" fmla="*/ 4490327 w 4527278"/>
              <a:gd name="connsiteY1" fmla="*/ 0 h 7684092"/>
              <a:gd name="connsiteX2" fmla="*/ 791285 w 4527278"/>
              <a:gd name="connsiteY2" fmla="*/ 7301409 h 7684092"/>
              <a:gd name="connsiteX3" fmla="*/ 796089 w 4527278"/>
              <a:gd name="connsiteY3" fmla="*/ 7519916 h 7684092"/>
              <a:gd name="connsiteX4" fmla="*/ 0 w 4527278"/>
              <a:gd name="connsiteY4" fmla="*/ 7684092 h 7684092"/>
              <a:gd name="connsiteX5" fmla="*/ 0 w 4527278"/>
              <a:gd name="connsiteY5" fmla="*/ 0 h 7684092"/>
              <a:gd name="connsiteX0" fmla="*/ 0 w 4562132"/>
              <a:gd name="connsiteY0" fmla="*/ 0 h 7684092"/>
              <a:gd name="connsiteX1" fmla="*/ 4490327 w 4562132"/>
              <a:gd name="connsiteY1" fmla="*/ 0 h 7684092"/>
              <a:gd name="connsiteX2" fmla="*/ 791285 w 4562132"/>
              <a:gd name="connsiteY2" fmla="*/ 7301409 h 7684092"/>
              <a:gd name="connsiteX3" fmla="*/ 796089 w 4562132"/>
              <a:gd name="connsiteY3" fmla="*/ 7519916 h 7684092"/>
              <a:gd name="connsiteX4" fmla="*/ 0 w 4562132"/>
              <a:gd name="connsiteY4" fmla="*/ 7684092 h 7684092"/>
              <a:gd name="connsiteX5" fmla="*/ 0 w 4562132"/>
              <a:gd name="connsiteY5" fmla="*/ 0 h 7684092"/>
              <a:gd name="connsiteX0" fmla="*/ 0 w 4562132"/>
              <a:gd name="connsiteY0" fmla="*/ 0 h 8447626"/>
              <a:gd name="connsiteX1" fmla="*/ 4490327 w 4562132"/>
              <a:gd name="connsiteY1" fmla="*/ 0 h 8447626"/>
              <a:gd name="connsiteX2" fmla="*/ 791285 w 4562132"/>
              <a:gd name="connsiteY2" fmla="*/ 7301409 h 8447626"/>
              <a:gd name="connsiteX3" fmla="*/ 0 w 4562132"/>
              <a:gd name="connsiteY3" fmla="*/ 7684092 h 8447626"/>
              <a:gd name="connsiteX4" fmla="*/ 0 w 4562132"/>
              <a:gd name="connsiteY4" fmla="*/ 0 h 8447626"/>
              <a:gd name="connsiteX0" fmla="*/ 0 w 4562132"/>
              <a:gd name="connsiteY0" fmla="*/ 0 h 8218587"/>
              <a:gd name="connsiteX1" fmla="*/ 4490327 w 4562132"/>
              <a:gd name="connsiteY1" fmla="*/ 0 h 8218587"/>
              <a:gd name="connsiteX2" fmla="*/ 791285 w 4562132"/>
              <a:gd name="connsiteY2" fmla="*/ 7301409 h 8218587"/>
              <a:gd name="connsiteX3" fmla="*/ 27296 w 4562132"/>
              <a:gd name="connsiteY3" fmla="*/ 7261011 h 8218587"/>
              <a:gd name="connsiteX4" fmla="*/ 0 w 4562132"/>
              <a:gd name="connsiteY4" fmla="*/ 0 h 8218587"/>
              <a:gd name="connsiteX0" fmla="*/ 0 w 4562132"/>
              <a:gd name="connsiteY0" fmla="*/ 0 h 7869733"/>
              <a:gd name="connsiteX1" fmla="*/ 4490327 w 4562132"/>
              <a:gd name="connsiteY1" fmla="*/ 0 h 7869733"/>
              <a:gd name="connsiteX2" fmla="*/ 791285 w 4562132"/>
              <a:gd name="connsiteY2" fmla="*/ 7301409 h 7869733"/>
              <a:gd name="connsiteX3" fmla="*/ 27296 w 4562132"/>
              <a:gd name="connsiteY3" fmla="*/ 7261011 h 7869733"/>
              <a:gd name="connsiteX4" fmla="*/ 0 w 4562132"/>
              <a:gd name="connsiteY4" fmla="*/ 0 h 7869733"/>
              <a:gd name="connsiteX0" fmla="*/ 0 w 4562132"/>
              <a:gd name="connsiteY0" fmla="*/ 0 h 7301409"/>
              <a:gd name="connsiteX1" fmla="*/ 4490327 w 4562132"/>
              <a:gd name="connsiteY1" fmla="*/ 0 h 7301409"/>
              <a:gd name="connsiteX2" fmla="*/ 791285 w 4562132"/>
              <a:gd name="connsiteY2" fmla="*/ 7301409 h 7301409"/>
              <a:gd name="connsiteX3" fmla="*/ 27296 w 4562132"/>
              <a:gd name="connsiteY3" fmla="*/ 7261011 h 7301409"/>
              <a:gd name="connsiteX4" fmla="*/ 0 w 4562132"/>
              <a:gd name="connsiteY4" fmla="*/ 0 h 7301409"/>
              <a:gd name="connsiteX0" fmla="*/ 0 w 4562132"/>
              <a:gd name="connsiteY0" fmla="*/ 0 h 7276759"/>
              <a:gd name="connsiteX1" fmla="*/ 4490327 w 4562132"/>
              <a:gd name="connsiteY1" fmla="*/ 0 h 7276759"/>
              <a:gd name="connsiteX2" fmla="*/ 791285 w 4562132"/>
              <a:gd name="connsiteY2" fmla="*/ 7246818 h 7276759"/>
              <a:gd name="connsiteX3" fmla="*/ 27296 w 4562132"/>
              <a:gd name="connsiteY3" fmla="*/ 7261011 h 7276759"/>
              <a:gd name="connsiteX4" fmla="*/ 0 w 4562132"/>
              <a:gd name="connsiteY4" fmla="*/ 0 h 7276759"/>
              <a:gd name="connsiteX0" fmla="*/ 0 w 4564162"/>
              <a:gd name="connsiteY0" fmla="*/ 0 h 7276759"/>
              <a:gd name="connsiteX1" fmla="*/ 4490327 w 4564162"/>
              <a:gd name="connsiteY1" fmla="*/ 0 h 7276759"/>
              <a:gd name="connsiteX2" fmla="*/ 791285 w 4564162"/>
              <a:gd name="connsiteY2" fmla="*/ 7246818 h 7276759"/>
              <a:gd name="connsiteX3" fmla="*/ 27296 w 4564162"/>
              <a:gd name="connsiteY3" fmla="*/ 7261011 h 7276759"/>
              <a:gd name="connsiteX4" fmla="*/ 0 w 4564162"/>
              <a:gd name="connsiteY4" fmla="*/ 0 h 7276759"/>
              <a:gd name="connsiteX0" fmla="*/ 0 w 4564162"/>
              <a:gd name="connsiteY0" fmla="*/ 0 h 7261011"/>
              <a:gd name="connsiteX1" fmla="*/ 4490327 w 4564162"/>
              <a:gd name="connsiteY1" fmla="*/ 0 h 7261011"/>
              <a:gd name="connsiteX2" fmla="*/ 791285 w 4564162"/>
              <a:gd name="connsiteY2" fmla="*/ 7246818 h 7261011"/>
              <a:gd name="connsiteX3" fmla="*/ 27296 w 4564162"/>
              <a:gd name="connsiteY3" fmla="*/ 7261011 h 7261011"/>
              <a:gd name="connsiteX4" fmla="*/ 0 w 4564162"/>
              <a:gd name="connsiteY4" fmla="*/ 0 h 7261011"/>
              <a:gd name="connsiteX0" fmla="*/ 0 w 4560135"/>
              <a:gd name="connsiteY0" fmla="*/ 0 h 7261011"/>
              <a:gd name="connsiteX1" fmla="*/ 4490327 w 4560135"/>
              <a:gd name="connsiteY1" fmla="*/ 0 h 7261011"/>
              <a:gd name="connsiteX2" fmla="*/ 791285 w 4560135"/>
              <a:gd name="connsiteY2" fmla="*/ 7246818 h 7261011"/>
              <a:gd name="connsiteX3" fmla="*/ 27296 w 4560135"/>
              <a:gd name="connsiteY3" fmla="*/ 7261011 h 7261011"/>
              <a:gd name="connsiteX4" fmla="*/ 0 w 4560135"/>
              <a:gd name="connsiteY4" fmla="*/ 0 h 7261011"/>
              <a:gd name="connsiteX0" fmla="*/ 0 w 4606281"/>
              <a:gd name="connsiteY0" fmla="*/ 27296 h 7288307"/>
              <a:gd name="connsiteX1" fmla="*/ 4544918 w 4606281"/>
              <a:gd name="connsiteY1" fmla="*/ 0 h 7288307"/>
              <a:gd name="connsiteX2" fmla="*/ 791285 w 4606281"/>
              <a:gd name="connsiteY2" fmla="*/ 7274114 h 7288307"/>
              <a:gd name="connsiteX3" fmla="*/ 27296 w 4606281"/>
              <a:gd name="connsiteY3" fmla="*/ 7288307 h 7288307"/>
              <a:gd name="connsiteX4" fmla="*/ 0 w 4606281"/>
              <a:gd name="connsiteY4" fmla="*/ 27296 h 7288307"/>
              <a:gd name="connsiteX0" fmla="*/ 0 w 4572424"/>
              <a:gd name="connsiteY0" fmla="*/ 27296 h 7288307"/>
              <a:gd name="connsiteX1" fmla="*/ 4544918 w 4572424"/>
              <a:gd name="connsiteY1" fmla="*/ 0 h 7288307"/>
              <a:gd name="connsiteX2" fmla="*/ 791285 w 4572424"/>
              <a:gd name="connsiteY2" fmla="*/ 7274114 h 7288307"/>
              <a:gd name="connsiteX3" fmla="*/ 27296 w 4572424"/>
              <a:gd name="connsiteY3" fmla="*/ 7288307 h 7288307"/>
              <a:gd name="connsiteX4" fmla="*/ 0 w 4572424"/>
              <a:gd name="connsiteY4" fmla="*/ 27296 h 7288307"/>
              <a:gd name="connsiteX0" fmla="*/ 0 w 4596179"/>
              <a:gd name="connsiteY0" fmla="*/ 27296 h 7288307"/>
              <a:gd name="connsiteX1" fmla="*/ 4572214 w 4596179"/>
              <a:gd name="connsiteY1" fmla="*/ 0 h 7288307"/>
              <a:gd name="connsiteX2" fmla="*/ 791285 w 4596179"/>
              <a:gd name="connsiteY2" fmla="*/ 7274114 h 7288307"/>
              <a:gd name="connsiteX3" fmla="*/ 27296 w 4596179"/>
              <a:gd name="connsiteY3" fmla="*/ 7288307 h 7288307"/>
              <a:gd name="connsiteX4" fmla="*/ 0 w 4596179"/>
              <a:gd name="connsiteY4" fmla="*/ 27296 h 7288307"/>
              <a:gd name="connsiteX0" fmla="*/ 0 w 4572214"/>
              <a:gd name="connsiteY0" fmla="*/ 27296 h 7288307"/>
              <a:gd name="connsiteX1" fmla="*/ 4572214 w 4572214"/>
              <a:gd name="connsiteY1" fmla="*/ 0 h 7288307"/>
              <a:gd name="connsiteX2" fmla="*/ 791285 w 4572214"/>
              <a:gd name="connsiteY2" fmla="*/ 7274114 h 7288307"/>
              <a:gd name="connsiteX3" fmla="*/ 27296 w 4572214"/>
              <a:gd name="connsiteY3" fmla="*/ 7288307 h 7288307"/>
              <a:gd name="connsiteX4" fmla="*/ 0 w 4572214"/>
              <a:gd name="connsiteY4" fmla="*/ 27296 h 7288307"/>
              <a:gd name="connsiteX0" fmla="*/ 0 w 4572214"/>
              <a:gd name="connsiteY0" fmla="*/ 27296 h 7301410"/>
              <a:gd name="connsiteX1" fmla="*/ 4572214 w 4572214"/>
              <a:gd name="connsiteY1" fmla="*/ 0 h 7301410"/>
              <a:gd name="connsiteX2" fmla="*/ 791285 w 4572214"/>
              <a:gd name="connsiteY2" fmla="*/ 7301410 h 7301410"/>
              <a:gd name="connsiteX3" fmla="*/ 27296 w 4572214"/>
              <a:gd name="connsiteY3" fmla="*/ 7288307 h 7301410"/>
              <a:gd name="connsiteX4" fmla="*/ 0 w 4572214"/>
              <a:gd name="connsiteY4" fmla="*/ 27296 h 7301410"/>
              <a:gd name="connsiteX0" fmla="*/ 0 w 4572214"/>
              <a:gd name="connsiteY0" fmla="*/ 27296 h 7836370"/>
              <a:gd name="connsiteX1" fmla="*/ 4572214 w 4572214"/>
              <a:gd name="connsiteY1" fmla="*/ 0 h 7836370"/>
              <a:gd name="connsiteX2" fmla="*/ 791285 w 4572214"/>
              <a:gd name="connsiteY2" fmla="*/ 7301410 h 7836370"/>
              <a:gd name="connsiteX3" fmla="*/ 423051 w 4572214"/>
              <a:gd name="connsiteY3" fmla="*/ 7282186 h 7836370"/>
              <a:gd name="connsiteX4" fmla="*/ 27296 w 4572214"/>
              <a:gd name="connsiteY4" fmla="*/ 7288307 h 7836370"/>
              <a:gd name="connsiteX5" fmla="*/ 0 w 4572214"/>
              <a:gd name="connsiteY5" fmla="*/ 27296 h 7836370"/>
              <a:gd name="connsiteX0" fmla="*/ 0 w 4572214"/>
              <a:gd name="connsiteY0" fmla="*/ 27296 h 8205041"/>
              <a:gd name="connsiteX1" fmla="*/ 4572214 w 4572214"/>
              <a:gd name="connsiteY1" fmla="*/ 0 h 8205041"/>
              <a:gd name="connsiteX2" fmla="*/ 791285 w 4572214"/>
              <a:gd name="connsiteY2" fmla="*/ 7301410 h 8205041"/>
              <a:gd name="connsiteX3" fmla="*/ 27296 w 4572214"/>
              <a:gd name="connsiteY3" fmla="*/ 7288307 h 8205041"/>
              <a:gd name="connsiteX4" fmla="*/ 0 w 4572214"/>
              <a:gd name="connsiteY4" fmla="*/ 27296 h 8205041"/>
              <a:gd name="connsiteX0" fmla="*/ 166511 w 4738725"/>
              <a:gd name="connsiteY0" fmla="*/ 27296 h 7834048"/>
              <a:gd name="connsiteX1" fmla="*/ 4738725 w 4738725"/>
              <a:gd name="connsiteY1" fmla="*/ 0 h 7834048"/>
              <a:gd name="connsiteX2" fmla="*/ 957796 w 4738725"/>
              <a:gd name="connsiteY2" fmla="*/ 7301410 h 7834048"/>
              <a:gd name="connsiteX3" fmla="*/ 193807 w 4738725"/>
              <a:gd name="connsiteY3" fmla="*/ 7288307 h 7834048"/>
              <a:gd name="connsiteX4" fmla="*/ 166511 w 4738725"/>
              <a:gd name="connsiteY4" fmla="*/ 27296 h 7834048"/>
              <a:gd name="connsiteX0" fmla="*/ 0 w 4572214"/>
              <a:gd name="connsiteY0" fmla="*/ 27296 h 7301410"/>
              <a:gd name="connsiteX1" fmla="*/ 4572214 w 4572214"/>
              <a:gd name="connsiteY1" fmla="*/ 0 h 7301410"/>
              <a:gd name="connsiteX2" fmla="*/ 791285 w 4572214"/>
              <a:gd name="connsiteY2" fmla="*/ 7301410 h 7301410"/>
              <a:gd name="connsiteX3" fmla="*/ 27296 w 4572214"/>
              <a:gd name="connsiteY3" fmla="*/ 7288307 h 7301410"/>
              <a:gd name="connsiteX4" fmla="*/ 0 w 4572214"/>
              <a:gd name="connsiteY4" fmla="*/ 27296 h 7301410"/>
              <a:gd name="connsiteX0" fmla="*/ 0 w 4612674"/>
              <a:gd name="connsiteY0" fmla="*/ 27296 h 7301410"/>
              <a:gd name="connsiteX1" fmla="*/ 4572214 w 4612674"/>
              <a:gd name="connsiteY1" fmla="*/ 0 h 7301410"/>
              <a:gd name="connsiteX2" fmla="*/ 791285 w 4612674"/>
              <a:gd name="connsiteY2" fmla="*/ 7301410 h 7301410"/>
              <a:gd name="connsiteX3" fmla="*/ 27296 w 4612674"/>
              <a:gd name="connsiteY3" fmla="*/ 7288307 h 7301410"/>
              <a:gd name="connsiteX4" fmla="*/ 0 w 4612674"/>
              <a:gd name="connsiteY4" fmla="*/ 27296 h 7301410"/>
              <a:gd name="connsiteX0" fmla="*/ 0 w 4619598"/>
              <a:gd name="connsiteY0" fmla="*/ 27296 h 7301410"/>
              <a:gd name="connsiteX1" fmla="*/ 4572214 w 4619598"/>
              <a:gd name="connsiteY1" fmla="*/ 0 h 7301410"/>
              <a:gd name="connsiteX2" fmla="*/ 791285 w 4619598"/>
              <a:gd name="connsiteY2" fmla="*/ 7301410 h 7301410"/>
              <a:gd name="connsiteX3" fmla="*/ 27296 w 4619598"/>
              <a:gd name="connsiteY3" fmla="*/ 7288307 h 7301410"/>
              <a:gd name="connsiteX4" fmla="*/ 0 w 4619598"/>
              <a:gd name="connsiteY4" fmla="*/ 27296 h 73014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619598" h="7301410">
                <a:moveTo>
                  <a:pt x="0" y="27296"/>
                </a:moveTo>
                <a:lnTo>
                  <a:pt x="4572214" y="0"/>
                </a:lnTo>
                <a:cubicBezTo>
                  <a:pt x="4590048" y="1335146"/>
                  <a:pt x="5274517" y="5917236"/>
                  <a:pt x="791285" y="7301410"/>
                </a:cubicBezTo>
                <a:lnTo>
                  <a:pt x="27296" y="7288307"/>
                </a:lnTo>
                <a:lnTo>
                  <a:pt x="0" y="27296"/>
                </a:lnTo>
                <a:close/>
              </a:path>
            </a:pathLst>
          </a:custGeom>
          <a:solidFill>
            <a:srgbClr val="1875B0">
              <a:alpha val="25000"/>
            </a:srgbClr>
          </a:solidFill>
        </p:spPr>
        <p:txBody>
          <a:bodyPr/>
          <a:lstStyle/>
          <a:p>
            <a:endParaRPr lang="de-DE" dirty="0"/>
          </a:p>
          <a:p>
            <a:endParaRPr lang="de-DE" dirty="0"/>
          </a:p>
          <a:p>
            <a:endParaRPr lang="de-DE" dirty="0"/>
          </a:p>
          <a:p>
            <a:endParaRPr lang="de-DE" dirty="0"/>
          </a:p>
          <a:p>
            <a:endParaRPr lang="de-DE" dirty="0"/>
          </a:p>
          <a:p>
            <a:endParaRPr lang="de-DE" dirty="0"/>
          </a:p>
          <a:p>
            <a:endParaRPr lang="de-DE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CEE809C3-C133-4873-B70F-B9ED8FDE60E1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835000" y="1440002"/>
            <a:ext cx="3586104" cy="88041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250" b="1">
                <a:solidFill>
                  <a:srgbClr val="1875B0"/>
                </a:solidFill>
              </a:defRPr>
            </a:lvl1pPr>
            <a:lvl2pPr marL="257175" indent="0">
              <a:buNone/>
              <a:defRPr b="1">
                <a:solidFill>
                  <a:srgbClr val="29A0C4"/>
                </a:solidFill>
              </a:defRPr>
            </a:lvl2pPr>
            <a:lvl3pPr marL="514350" indent="0">
              <a:buNone/>
              <a:defRPr b="1">
                <a:solidFill>
                  <a:srgbClr val="29A0C4"/>
                </a:solidFill>
              </a:defRPr>
            </a:lvl3pPr>
            <a:lvl4pPr marL="771525" indent="0">
              <a:buNone/>
              <a:defRPr b="1">
                <a:solidFill>
                  <a:srgbClr val="29A0C4"/>
                </a:solidFill>
              </a:defRPr>
            </a:lvl4pPr>
            <a:lvl5pPr marL="1028700" indent="0">
              <a:buNone/>
              <a:defRPr b="1">
                <a:solidFill>
                  <a:srgbClr val="29A0C4"/>
                </a:solidFill>
              </a:defRPr>
            </a:lvl5pPr>
          </a:lstStyle>
          <a:p>
            <a:pPr lvl="0"/>
            <a:r>
              <a:rPr lang="de-DE" dirty="0"/>
              <a:t>Agenda</a:t>
            </a:r>
          </a:p>
          <a:p>
            <a:pPr lvl="0"/>
            <a:endParaRPr lang="de-DE" dirty="0"/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96D60751-3994-4540-940D-A41F5E56B6B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835001" y="2687487"/>
            <a:ext cx="357236" cy="5580489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spcBef>
                <a:spcPts val="338"/>
              </a:spcBef>
              <a:spcAft>
                <a:spcPts val="788"/>
              </a:spcAft>
              <a:buNone/>
              <a:defRPr sz="1800" b="1">
                <a:solidFill>
                  <a:srgbClr val="1875B0"/>
                </a:solidFill>
              </a:defRPr>
            </a:lvl1pPr>
            <a:lvl2pPr marL="257175" indent="0">
              <a:buNone/>
              <a:defRPr>
                <a:solidFill>
                  <a:srgbClr val="29A0C4"/>
                </a:solidFill>
              </a:defRPr>
            </a:lvl2pPr>
            <a:lvl3pPr marL="514350" indent="0">
              <a:buNone/>
              <a:defRPr>
                <a:solidFill>
                  <a:srgbClr val="29A0C4"/>
                </a:solidFill>
              </a:defRPr>
            </a:lvl3pPr>
            <a:lvl4pPr marL="771525" indent="0">
              <a:buNone/>
              <a:defRPr>
                <a:solidFill>
                  <a:srgbClr val="29A0C4"/>
                </a:solidFill>
              </a:defRPr>
            </a:lvl4pPr>
            <a:lvl5pPr marL="1028700" indent="0">
              <a:buNone/>
              <a:defRPr>
                <a:solidFill>
                  <a:srgbClr val="29A0C4"/>
                </a:solidFill>
              </a:defRPr>
            </a:lvl5pPr>
          </a:lstStyle>
          <a:p>
            <a:pPr lvl="0"/>
            <a:r>
              <a:rPr lang="de-DE" dirty="0"/>
              <a:t>01</a:t>
            </a:r>
          </a:p>
          <a:p>
            <a:pPr lvl="0"/>
            <a:r>
              <a:rPr lang="de-DE" dirty="0"/>
              <a:t>02</a:t>
            </a:r>
          </a:p>
          <a:p>
            <a:pPr lvl="0"/>
            <a:r>
              <a:rPr lang="de-DE" dirty="0"/>
              <a:t>03</a:t>
            </a:r>
          </a:p>
          <a:p>
            <a:pPr lvl="0"/>
            <a:r>
              <a:rPr lang="de-DE" dirty="0"/>
              <a:t>04</a:t>
            </a:r>
          </a:p>
          <a:p>
            <a:pPr lvl="0"/>
            <a:r>
              <a:rPr lang="de-DE" dirty="0"/>
              <a:t>05</a:t>
            </a:r>
          </a:p>
          <a:p>
            <a:pPr lvl="0"/>
            <a:endParaRPr lang="de-DE" dirty="0"/>
          </a:p>
        </p:txBody>
      </p:sp>
      <p:sp>
        <p:nvSpPr>
          <p:cNvPr id="15" name="Textplatzhalter 14">
            <a:extLst>
              <a:ext uri="{FF2B5EF4-FFF2-40B4-BE49-F238E27FC236}">
                <a16:creationId xmlns:a16="http://schemas.microsoft.com/office/drawing/2014/main" id="{3515BF1D-00E1-4A40-AB7E-5AF84E0E0CC0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341772" y="2687489"/>
            <a:ext cx="3086101" cy="558048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338"/>
              </a:spcBef>
              <a:spcAft>
                <a:spcPts val="788"/>
              </a:spcAft>
              <a:buNone/>
              <a:defRPr sz="1800" b="0"/>
            </a:lvl1pPr>
            <a:lvl2pPr marL="257175" indent="0">
              <a:buNone/>
              <a:defRPr sz="1125"/>
            </a:lvl2pPr>
            <a:lvl3pPr marL="514350" indent="0">
              <a:buNone/>
              <a:defRPr sz="1125"/>
            </a:lvl3pPr>
            <a:lvl4pPr marL="771525" indent="0">
              <a:buNone/>
              <a:defRPr sz="1125"/>
            </a:lvl4pPr>
            <a:lvl5pPr marL="1028700" indent="0">
              <a:buNone/>
              <a:defRPr sz="1125"/>
            </a:lvl5pPr>
          </a:lstStyle>
          <a:p>
            <a:pPr lvl="0"/>
            <a:r>
              <a:rPr lang="de-DE" dirty="0"/>
              <a:t>Punkt 1</a:t>
            </a:r>
          </a:p>
          <a:p>
            <a:pPr lvl="0"/>
            <a:r>
              <a:rPr lang="de-DE" dirty="0"/>
              <a:t>Punkt 2</a:t>
            </a:r>
          </a:p>
          <a:p>
            <a:pPr lvl="0"/>
            <a:r>
              <a:rPr lang="de-DE" dirty="0"/>
              <a:t>Punkt 3</a:t>
            </a:r>
          </a:p>
          <a:p>
            <a:pPr lvl="0"/>
            <a:r>
              <a:rPr lang="de-DE" dirty="0"/>
              <a:t>Punkt 4</a:t>
            </a:r>
          </a:p>
          <a:p>
            <a:pPr lvl="0"/>
            <a:r>
              <a:rPr lang="de-DE" dirty="0"/>
              <a:t>Punkt 5</a:t>
            </a:r>
          </a:p>
        </p:txBody>
      </p:sp>
      <p:sp>
        <p:nvSpPr>
          <p:cNvPr id="16" name="Bildplatzhalter 15"/>
          <p:cNvSpPr>
            <a:spLocks noGrp="1"/>
          </p:cNvSpPr>
          <p:nvPr>
            <p:ph type="pic" sz="quarter" idx="14"/>
          </p:nvPr>
        </p:nvSpPr>
        <p:spPr>
          <a:xfrm>
            <a:off x="-66675" y="-1323791"/>
            <a:ext cx="2171168" cy="10720300"/>
          </a:xfrm>
          <a:custGeom>
            <a:avLst/>
            <a:gdLst>
              <a:gd name="connsiteX0" fmla="*/ 0 w 4271963"/>
              <a:gd name="connsiteY0" fmla="*/ 0 h 7561263"/>
              <a:gd name="connsiteX1" fmla="*/ 4271963 w 4271963"/>
              <a:gd name="connsiteY1" fmla="*/ 0 h 7561263"/>
              <a:gd name="connsiteX2" fmla="*/ 4271963 w 4271963"/>
              <a:gd name="connsiteY2" fmla="*/ 7561263 h 7561263"/>
              <a:gd name="connsiteX3" fmla="*/ 0 w 4271963"/>
              <a:gd name="connsiteY3" fmla="*/ 7561263 h 7561263"/>
              <a:gd name="connsiteX4" fmla="*/ 0 w 4271963"/>
              <a:gd name="connsiteY4" fmla="*/ 0 h 7561263"/>
              <a:gd name="connsiteX0" fmla="*/ 0 w 4271963"/>
              <a:gd name="connsiteY0" fmla="*/ 0 h 7561263"/>
              <a:gd name="connsiteX1" fmla="*/ 4271963 w 4271963"/>
              <a:gd name="connsiteY1" fmla="*/ 0 h 7561263"/>
              <a:gd name="connsiteX2" fmla="*/ 3180142 w 4271963"/>
              <a:gd name="connsiteY2" fmla="*/ 5937179 h 7561263"/>
              <a:gd name="connsiteX3" fmla="*/ 0 w 4271963"/>
              <a:gd name="connsiteY3" fmla="*/ 7561263 h 7561263"/>
              <a:gd name="connsiteX4" fmla="*/ 0 w 4271963"/>
              <a:gd name="connsiteY4" fmla="*/ 0 h 7561263"/>
              <a:gd name="connsiteX0" fmla="*/ 0 w 4271963"/>
              <a:gd name="connsiteY0" fmla="*/ 0 h 7561263"/>
              <a:gd name="connsiteX1" fmla="*/ 4271963 w 4271963"/>
              <a:gd name="connsiteY1" fmla="*/ 0 h 7561263"/>
              <a:gd name="connsiteX2" fmla="*/ 3180142 w 4271963"/>
              <a:gd name="connsiteY2" fmla="*/ 5937179 h 7561263"/>
              <a:gd name="connsiteX3" fmla="*/ 0 w 4271963"/>
              <a:gd name="connsiteY3" fmla="*/ 7561263 h 7561263"/>
              <a:gd name="connsiteX4" fmla="*/ 0 w 4271963"/>
              <a:gd name="connsiteY4" fmla="*/ 0 h 7561263"/>
              <a:gd name="connsiteX0" fmla="*/ 0 w 4271963"/>
              <a:gd name="connsiteY0" fmla="*/ 0 h 7561263"/>
              <a:gd name="connsiteX1" fmla="*/ 4271963 w 4271963"/>
              <a:gd name="connsiteY1" fmla="*/ 0 h 7561263"/>
              <a:gd name="connsiteX2" fmla="*/ 3180142 w 4271963"/>
              <a:gd name="connsiteY2" fmla="*/ 5937179 h 7561263"/>
              <a:gd name="connsiteX3" fmla="*/ 0 w 4271963"/>
              <a:gd name="connsiteY3" fmla="*/ 7561263 h 7561263"/>
              <a:gd name="connsiteX4" fmla="*/ 0 w 4271963"/>
              <a:gd name="connsiteY4" fmla="*/ 0 h 7561263"/>
              <a:gd name="connsiteX0" fmla="*/ 0 w 4271963"/>
              <a:gd name="connsiteY0" fmla="*/ 0 h 8131602"/>
              <a:gd name="connsiteX1" fmla="*/ 4271963 w 4271963"/>
              <a:gd name="connsiteY1" fmla="*/ 0 h 8131602"/>
              <a:gd name="connsiteX2" fmla="*/ 3180142 w 4271963"/>
              <a:gd name="connsiteY2" fmla="*/ 5937179 h 8131602"/>
              <a:gd name="connsiteX3" fmla="*/ 381853 w 4271963"/>
              <a:gd name="connsiteY3" fmla="*/ 7410592 h 8131602"/>
              <a:gd name="connsiteX4" fmla="*/ 0 w 4271963"/>
              <a:gd name="connsiteY4" fmla="*/ 7561263 h 8131602"/>
              <a:gd name="connsiteX5" fmla="*/ 0 w 4271963"/>
              <a:gd name="connsiteY5" fmla="*/ 0 h 8131602"/>
              <a:gd name="connsiteX0" fmla="*/ 0 w 4272887"/>
              <a:gd name="connsiteY0" fmla="*/ 0 h 8131602"/>
              <a:gd name="connsiteX1" fmla="*/ 4271963 w 4272887"/>
              <a:gd name="connsiteY1" fmla="*/ 0 h 8131602"/>
              <a:gd name="connsiteX2" fmla="*/ 381853 w 4272887"/>
              <a:gd name="connsiteY2" fmla="*/ 7410592 h 8131602"/>
              <a:gd name="connsiteX3" fmla="*/ 0 w 4272887"/>
              <a:gd name="connsiteY3" fmla="*/ 7561263 h 8131602"/>
              <a:gd name="connsiteX4" fmla="*/ 0 w 4272887"/>
              <a:gd name="connsiteY4" fmla="*/ 0 h 8131602"/>
              <a:gd name="connsiteX0" fmla="*/ 0 w 4305583"/>
              <a:gd name="connsiteY0" fmla="*/ 0 h 8131602"/>
              <a:gd name="connsiteX1" fmla="*/ 4271963 w 4305583"/>
              <a:gd name="connsiteY1" fmla="*/ 0 h 8131602"/>
              <a:gd name="connsiteX2" fmla="*/ 1910402 w 4305583"/>
              <a:gd name="connsiteY2" fmla="*/ 4899403 h 8131602"/>
              <a:gd name="connsiteX3" fmla="*/ 381853 w 4305583"/>
              <a:gd name="connsiteY3" fmla="*/ 7410592 h 8131602"/>
              <a:gd name="connsiteX4" fmla="*/ 0 w 4305583"/>
              <a:gd name="connsiteY4" fmla="*/ 7561263 h 8131602"/>
              <a:gd name="connsiteX5" fmla="*/ 0 w 4305583"/>
              <a:gd name="connsiteY5" fmla="*/ 0 h 8131602"/>
              <a:gd name="connsiteX0" fmla="*/ 0 w 4357556"/>
              <a:gd name="connsiteY0" fmla="*/ 0 h 8131602"/>
              <a:gd name="connsiteX1" fmla="*/ 4271963 w 4357556"/>
              <a:gd name="connsiteY1" fmla="*/ 0 h 8131602"/>
              <a:gd name="connsiteX2" fmla="*/ 3316121 w 4357556"/>
              <a:gd name="connsiteY2" fmla="*/ 5636382 h 8131602"/>
              <a:gd name="connsiteX3" fmla="*/ 381853 w 4357556"/>
              <a:gd name="connsiteY3" fmla="*/ 7410592 h 8131602"/>
              <a:gd name="connsiteX4" fmla="*/ 0 w 4357556"/>
              <a:gd name="connsiteY4" fmla="*/ 7561263 h 8131602"/>
              <a:gd name="connsiteX5" fmla="*/ 0 w 4357556"/>
              <a:gd name="connsiteY5" fmla="*/ 0 h 8131602"/>
              <a:gd name="connsiteX0" fmla="*/ 0 w 4384840"/>
              <a:gd name="connsiteY0" fmla="*/ 0 h 8131602"/>
              <a:gd name="connsiteX1" fmla="*/ 4271963 w 4384840"/>
              <a:gd name="connsiteY1" fmla="*/ 0 h 8131602"/>
              <a:gd name="connsiteX2" fmla="*/ 3316121 w 4384840"/>
              <a:gd name="connsiteY2" fmla="*/ 5636382 h 8131602"/>
              <a:gd name="connsiteX3" fmla="*/ 381853 w 4384840"/>
              <a:gd name="connsiteY3" fmla="*/ 7410592 h 8131602"/>
              <a:gd name="connsiteX4" fmla="*/ 0 w 4384840"/>
              <a:gd name="connsiteY4" fmla="*/ 7561263 h 8131602"/>
              <a:gd name="connsiteX5" fmla="*/ 0 w 4384840"/>
              <a:gd name="connsiteY5" fmla="*/ 0 h 8131602"/>
              <a:gd name="connsiteX0" fmla="*/ 0 w 4384840"/>
              <a:gd name="connsiteY0" fmla="*/ 0 h 8131602"/>
              <a:gd name="connsiteX1" fmla="*/ 4271963 w 4384840"/>
              <a:gd name="connsiteY1" fmla="*/ 0 h 8131602"/>
              <a:gd name="connsiteX2" fmla="*/ 3316121 w 4384840"/>
              <a:gd name="connsiteY2" fmla="*/ 5636382 h 8131602"/>
              <a:gd name="connsiteX3" fmla="*/ 381853 w 4384840"/>
              <a:gd name="connsiteY3" fmla="*/ 7410592 h 8131602"/>
              <a:gd name="connsiteX4" fmla="*/ 0 w 4384840"/>
              <a:gd name="connsiteY4" fmla="*/ 7561263 h 8131602"/>
              <a:gd name="connsiteX5" fmla="*/ 0 w 4384840"/>
              <a:gd name="connsiteY5" fmla="*/ 0 h 8131602"/>
              <a:gd name="connsiteX0" fmla="*/ 0 w 4384840"/>
              <a:gd name="connsiteY0" fmla="*/ 0 h 8183881"/>
              <a:gd name="connsiteX1" fmla="*/ 4271963 w 4384840"/>
              <a:gd name="connsiteY1" fmla="*/ 0 h 8183881"/>
              <a:gd name="connsiteX2" fmla="*/ 3316121 w 4384840"/>
              <a:gd name="connsiteY2" fmla="*/ 5636382 h 8183881"/>
              <a:gd name="connsiteX3" fmla="*/ 518330 w 4384840"/>
              <a:gd name="connsiteY3" fmla="*/ 7588013 h 8183881"/>
              <a:gd name="connsiteX4" fmla="*/ 0 w 4384840"/>
              <a:gd name="connsiteY4" fmla="*/ 7561263 h 8183881"/>
              <a:gd name="connsiteX5" fmla="*/ 0 w 4384840"/>
              <a:gd name="connsiteY5" fmla="*/ 0 h 8183881"/>
              <a:gd name="connsiteX0" fmla="*/ 0 w 4285259"/>
              <a:gd name="connsiteY0" fmla="*/ 0 h 8183881"/>
              <a:gd name="connsiteX1" fmla="*/ 4271963 w 4285259"/>
              <a:gd name="connsiteY1" fmla="*/ 0 h 8183881"/>
              <a:gd name="connsiteX2" fmla="*/ 3316121 w 4285259"/>
              <a:gd name="connsiteY2" fmla="*/ 5636382 h 8183881"/>
              <a:gd name="connsiteX3" fmla="*/ 518330 w 4285259"/>
              <a:gd name="connsiteY3" fmla="*/ 7588013 h 8183881"/>
              <a:gd name="connsiteX4" fmla="*/ 0 w 4285259"/>
              <a:gd name="connsiteY4" fmla="*/ 7561263 h 8183881"/>
              <a:gd name="connsiteX5" fmla="*/ 0 w 4285259"/>
              <a:gd name="connsiteY5" fmla="*/ 0 h 8183881"/>
              <a:gd name="connsiteX0" fmla="*/ 0 w 4285978"/>
              <a:gd name="connsiteY0" fmla="*/ 0 h 8183881"/>
              <a:gd name="connsiteX1" fmla="*/ 4271963 w 4285978"/>
              <a:gd name="connsiteY1" fmla="*/ 0 h 8183881"/>
              <a:gd name="connsiteX2" fmla="*/ 3316121 w 4285978"/>
              <a:gd name="connsiteY2" fmla="*/ 5636382 h 8183881"/>
              <a:gd name="connsiteX3" fmla="*/ 518330 w 4285978"/>
              <a:gd name="connsiteY3" fmla="*/ 7588013 h 8183881"/>
              <a:gd name="connsiteX4" fmla="*/ 0 w 4285978"/>
              <a:gd name="connsiteY4" fmla="*/ 7561263 h 8183881"/>
              <a:gd name="connsiteX5" fmla="*/ 0 w 4285978"/>
              <a:gd name="connsiteY5" fmla="*/ 0 h 8183881"/>
              <a:gd name="connsiteX0" fmla="*/ 0 w 4280290"/>
              <a:gd name="connsiteY0" fmla="*/ 0 h 8183881"/>
              <a:gd name="connsiteX1" fmla="*/ 4271963 w 4280290"/>
              <a:gd name="connsiteY1" fmla="*/ 0 h 8183881"/>
              <a:gd name="connsiteX2" fmla="*/ 3165996 w 4280290"/>
              <a:gd name="connsiteY2" fmla="*/ 5950280 h 8183881"/>
              <a:gd name="connsiteX3" fmla="*/ 518330 w 4280290"/>
              <a:gd name="connsiteY3" fmla="*/ 7588013 h 8183881"/>
              <a:gd name="connsiteX4" fmla="*/ 0 w 4280290"/>
              <a:gd name="connsiteY4" fmla="*/ 7561263 h 8183881"/>
              <a:gd name="connsiteX5" fmla="*/ 0 w 4280290"/>
              <a:gd name="connsiteY5" fmla="*/ 0 h 8183881"/>
              <a:gd name="connsiteX0" fmla="*/ 0 w 4282767"/>
              <a:gd name="connsiteY0" fmla="*/ 0 h 8183881"/>
              <a:gd name="connsiteX1" fmla="*/ 4271963 w 4282767"/>
              <a:gd name="connsiteY1" fmla="*/ 0 h 8183881"/>
              <a:gd name="connsiteX2" fmla="*/ 3247883 w 4282767"/>
              <a:gd name="connsiteY2" fmla="*/ 5868394 h 8183881"/>
              <a:gd name="connsiteX3" fmla="*/ 518330 w 4282767"/>
              <a:gd name="connsiteY3" fmla="*/ 7588013 h 8183881"/>
              <a:gd name="connsiteX4" fmla="*/ 0 w 4282767"/>
              <a:gd name="connsiteY4" fmla="*/ 7561263 h 8183881"/>
              <a:gd name="connsiteX5" fmla="*/ 0 w 4282767"/>
              <a:gd name="connsiteY5" fmla="*/ 0 h 8183881"/>
              <a:gd name="connsiteX0" fmla="*/ 0 w 4285771"/>
              <a:gd name="connsiteY0" fmla="*/ 0 h 8183881"/>
              <a:gd name="connsiteX1" fmla="*/ 4271963 w 4285771"/>
              <a:gd name="connsiteY1" fmla="*/ 0 h 8183881"/>
              <a:gd name="connsiteX2" fmla="*/ 3247883 w 4285771"/>
              <a:gd name="connsiteY2" fmla="*/ 5868394 h 8183881"/>
              <a:gd name="connsiteX3" fmla="*/ 518330 w 4285771"/>
              <a:gd name="connsiteY3" fmla="*/ 7588013 h 8183881"/>
              <a:gd name="connsiteX4" fmla="*/ 0 w 4285771"/>
              <a:gd name="connsiteY4" fmla="*/ 7561263 h 8183881"/>
              <a:gd name="connsiteX5" fmla="*/ 0 w 4285771"/>
              <a:gd name="connsiteY5" fmla="*/ 0 h 8183881"/>
              <a:gd name="connsiteX0" fmla="*/ 0 w 4285771"/>
              <a:gd name="connsiteY0" fmla="*/ 0 h 8183881"/>
              <a:gd name="connsiteX1" fmla="*/ 4271963 w 4285771"/>
              <a:gd name="connsiteY1" fmla="*/ 0 h 8183881"/>
              <a:gd name="connsiteX2" fmla="*/ 3247883 w 4285771"/>
              <a:gd name="connsiteY2" fmla="*/ 5868394 h 8183881"/>
              <a:gd name="connsiteX3" fmla="*/ 518330 w 4285771"/>
              <a:gd name="connsiteY3" fmla="*/ 7588013 h 8183881"/>
              <a:gd name="connsiteX4" fmla="*/ 0 w 4285771"/>
              <a:gd name="connsiteY4" fmla="*/ 7561263 h 8183881"/>
              <a:gd name="connsiteX5" fmla="*/ 0 w 4285771"/>
              <a:gd name="connsiteY5" fmla="*/ 0 h 8183881"/>
              <a:gd name="connsiteX0" fmla="*/ 0 w 4285771"/>
              <a:gd name="connsiteY0" fmla="*/ 0 h 8183881"/>
              <a:gd name="connsiteX1" fmla="*/ 4271963 w 4285771"/>
              <a:gd name="connsiteY1" fmla="*/ 0 h 8183881"/>
              <a:gd name="connsiteX2" fmla="*/ 3247883 w 4285771"/>
              <a:gd name="connsiteY2" fmla="*/ 5868394 h 8183881"/>
              <a:gd name="connsiteX3" fmla="*/ 518330 w 4285771"/>
              <a:gd name="connsiteY3" fmla="*/ 7588013 h 8183881"/>
              <a:gd name="connsiteX4" fmla="*/ 0 w 4285771"/>
              <a:gd name="connsiteY4" fmla="*/ 7561263 h 8183881"/>
              <a:gd name="connsiteX5" fmla="*/ 0 w 4285771"/>
              <a:gd name="connsiteY5" fmla="*/ 0 h 8183881"/>
              <a:gd name="connsiteX0" fmla="*/ 0 w 4280691"/>
              <a:gd name="connsiteY0" fmla="*/ 0 h 8183881"/>
              <a:gd name="connsiteX1" fmla="*/ 4271963 w 4280691"/>
              <a:gd name="connsiteY1" fmla="*/ 0 h 8183881"/>
              <a:gd name="connsiteX2" fmla="*/ 3247883 w 4280691"/>
              <a:gd name="connsiteY2" fmla="*/ 5868394 h 8183881"/>
              <a:gd name="connsiteX3" fmla="*/ 518330 w 4280691"/>
              <a:gd name="connsiteY3" fmla="*/ 7588013 h 8183881"/>
              <a:gd name="connsiteX4" fmla="*/ 0 w 4280691"/>
              <a:gd name="connsiteY4" fmla="*/ 7561263 h 8183881"/>
              <a:gd name="connsiteX5" fmla="*/ 0 w 4280691"/>
              <a:gd name="connsiteY5" fmla="*/ 0 h 8183881"/>
              <a:gd name="connsiteX0" fmla="*/ 0 w 4285771"/>
              <a:gd name="connsiteY0" fmla="*/ 0 h 8183881"/>
              <a:gd name="connsiteX1" fmla="*/ 4271963 w 4285771"/>
              <a:gd name="connsiteY1" fmla="*/ 0 h 8183881"/>
              <a:gd name="connsiteX2" fmla="*/ 3247883 w 4285771"/>
              <a:gd name="connsiteY2" fmla="*/ 5868394 h 8183881"/>
              <a:gd name="connsiteX3" fmla="*/ 518330 w 4285771"/>
              <a:gd name="connsiteY3" fmla="*/ 7588013 h 8183881"/>
              <a:gd name="connsiteX4" fmla="*/ 0 w 4285771"/>
              <a:gd name="connsiteY4" fmla="*/ 7561263 h 8183881"/>
              <a:gd name="connsiteX5" fmla="*/ 0 w 4285771"/>
              <a:gd name="connsiteY5" fmla="*/ 0 h 8183881"/>
              <a:gd name="connsiteX0" fmla="*/ 0 w 4275969"/>
              <a:gd name="connsiteY0" fmla="*/ 0 h 8183881"/>
              <a:gd name="connsiteX1" fmla="*/ 4271963 w 4275969"/>
              <a:gd name="connsiteY1" fmla="*/ 0 h 8183881"/>
              <a:gd name="connsiteX2" fmla="*/ 2742915 w 4275969"/>
              <a:gd name="connsiteY2" fmla="*/ 6468896 h 8183881"/>
              <a:gd name="connsiteX3" fmla="*/ 518330 w 4275969"/>
              <a:gd name="connsiteY3" fmla="*/ 7588013 h 8183881"/>
              <a:gd name="connsiteX4" fmla="*/ 0 w 4275969"/>
              <a:gd name="connsiteY4" fmla="*/ 7561263 h 8183881"/>
              <a:gd name="connsiteX5" fmla="*/ 0 w 4275969"/>
              <a:gd name="connsiteY5" fmla="*/ 0 h 8183881"/>
              <a:gd name="connsiteX0" fmla="*/ 0 w 4288776"/>
              <a:gd name="connsiteY0" fmla="*/ 0 h 8183881"/>
              <a:gd name="connsiteX1" fmla="*/ 4271963 w 4288776"/>
              <a:gd name="connsiteY1" fmla="*/ 0 h 8183881"/>
              <a:gd name="connsiteX2" fmla="*/ 2742915 w 4288776"/>
              <a:gd name="connsiteY2" fmla="*/ 6468896 h 8183881"/>
              <a:gd name="connsiteX3" fmla="*/ 518330 w 4288776"/>
              <a:gd name="connsiteY3" fmla="*/ 7588013 h 8183881"/>
              <a:gd name="connsiteX4" fmla="*/ 0 w 4288776"/>
              <a:gd name="connsiteY4" fmla="*/ 7561263 h 8183881"/>
              <a:gd name="connsiteX5" fmla="*/ 0 w 4288776"/>
              <a:gd name="connsiteY5" fmla="*/ 0 h 8183881"/>
              <a:gd name="connsiteX0" fmla="*/ 0 w 4275240"/>
              <a:gd name="connsiteY0" fmla="*/ 0 h 8183881"/>
              <a:gd name="connsiteX1" fmla="*/ 4271963 w 4275240"/>
              <a:gd name="connsiteY1" fmla="*/ 0 h 8183881"/>
              <a:gd name="connsiteX2" fmla="*/ 2742915 w 4275240"/>
              <a:gd name="connsiteY2" fmla="*/ 6468896 h 8183881"/>
              <a:gd name="connsiteX3" fmla="*/ 518330 w 4275240"/>
              <a:gd name="connsiteY3" fmla="*/ 7588013 h 8183881"/>
              <a:gd name="connsiteX4" fmla="*/ 0 w 4275240"/>
              <a:gd name="connsiteY4" fmla="*/ 7561263 h 8183881"/>
              <a:gd name="connsiteX5" fmla="*/ 0 w 4275240"/>
              <a:gd name="connsiteY5" fmla="*/ 0 h 8183881"/>
              <a:gd name="connsiteX0" fmla="*/ 0 w 4279445"/>
              <a:gd name="connsiteY0" fmla="*/ 0 h 8183881"/>
              <a:gd name="connsiteX1" fmla="*/ 4271963 w 4279445"/>
              <a:gd name="connsiteY1" fmla="*/ 0 h 8183881"/>
              <a:gd name="connsiteX2" fmla="*/ 2742915 w 4279445"/>
              <a:gd name="connsiteY2" fmla="*/ 6468896 h 8183881"/>
              <a:gd name="connsiteX3" fmla="*/ 518330 w 4279445"/>
              <a:gd name="connsiteY3" fmla="*/ 7588013 h 8183881"/>
              <a:gd name="connsiteX4" fmla="*/ 0 w 4279445"/>
              <a:gd name="connsiteY4" fmla="*/ 7561263 h 8183881"/>
              <a:gd name="connsiteX5" fmla="*/ 0 w 4279445"/>
              <a:gd name="connsiteY5" fmla="*/ 0 h 8183881"/>
              <a:gd name="connsiteX0" fmla="*/ 0 w 4273371"/>
              <a:gd name="connsiteY0" fmla="*/ 0 h 8183881"/>
              <a:gd name="connsiteX1" fmla="*/ 4271963 w 4273371"/>
              <a:gd name="connsiteY1" fmla="*/ 0 h 8183881"/>
              <a:gd name="connsiteX2" fmla="*/ 1200718 w 4273371"/>
              <a:gd name="connsiteY2" fmla="*/ 7356000 h 8183881"/>
              <a:gd name="connsiteX3" fmla="*/ 518330 w 4273371"/>
              <a:gd name="connsiteY3" fmla="*/ 7588013 h 8183881"/>
              <a:gd name="connsiteX4" fmla="*/ 0 w 4273371"/>
              <a:gd name="connsiteY4" fmla="*/ 7561263 h 8183881"/>
              <a:gd name="connsiteX5" fmla="*/ 0 w 4273371"/>
              <a:gd name="connsiteY5" fmla="*/ 0 h 8183881"/>
              <a:gd name="connsiteX0" fmla="*/ 0 w 4378965"/>
              <a:gd name="connsiteY0" fmla="*/ 0 h 8183881"/>
              <a:gd name="connsiteX1" fmla="*/ 4271963 w 4378965"/>
              <a:gd name="connsiteY1" fmla="*/ 0 h 8183881"/>
              <a:gd name="connsiteX2" fmla="*/ 1200718 w 4378965"/>
              <a:gd name="connsiteY2" fmla="*/ 7356000 h 8183881"/>
              <a:gd name="connsiteX3" fmla="*/ 518330 w 4378965"/>
              <a:gd name="connsiteY3" fmla="*/ 7588013 h 8183881"/>
              <a:gd name="connsiteX4" fmla="*/ 0 w 4378965"/>
              <a:gd name="connsiteY4" fmla="*/ 7561263 h 8183881"/>
              <a:gd name="connsiteX5" fmla="*/ 0 w 4378965"/>
              <a:gd name="connsiteY5" fmla="*/ 0 h 8183881"/>
              <a:gd name="connsiteX0" fmla="*/ 0 w 4334472"/>
              <a:gd name="connsiteY0" fmla="*/ 0 h 8183881"/>
              <a:gd name="connsiteX1" fmla="*/ 4271963 w 4334472"/>
              <a:gd name="connsiteY1" fmla="*/ 0 h 8183881"/>
              <a:gd name="connsiteX2" fmla="*/ 968706 w 4334472"/>
              <a:gd name="connsiteY2" fmla="*/ 7683546 h 8183881"/>
              <a:gd name="connsiteX3" fmla="*/ 518330 w 4334472"/>
              <a:gd name="connsiteY3" fmla="*/ 7588013 h 8183881"/>
              <a:gd name="connsiteX4" fmla="*/ 0 w 4334472"/>
              <a:gd name="connsiteY4" fmla="*/ 7561263 h 8183881"/>
              <a:gd name="connsiteX5" fmla="*/ 0 w 4334472"/>
              <a:gd name="connsiteY5" fmla="*/ 0 h 8183881"/>
              <a:gd name="connsiteX0" fmla="*/ 0 w 4334472"/>
              <a:gd name="connsiteY0" fmla="*/ 0 h 8577057"/>
              <a:gd name="connsiteX1" fmla="*/ 4271963 w 4334472"/>
              <a:gd name="connsiteY1" fmla="*/ 0 h 8577057"/>
              <a:gd name="connsiteX2" fmla="*/ 968706 w 4334472"/>
              <a:gd name="connsiteY2" fmla="*/ 7683546 h 8577057"/>
              <a:gd name="connsiteX3" fmla="*/ 0 w 4334472"/>
              <a:gd name="connsiteY3" fmla="*/ 7561263 h 8577057"/>
              <a:gd name="connsiteX4" fmla="*/ 0 w 4334472"/>
              <a:gd name="connsiteY4" fmla="*/ 0 h 8577057"/>
              <a:gd name="connsiteX0" fmla="*/ 0 w 4334472"/>
              <a:gd name="connsiteY0" fmla="*/ 0 h 8178692"/>
              <a:gd name="connsiteX1" fmla="*/ 4271963 w 4334472"/>
              <a:gd name="connsiteY1" fmla="*/ 0 h 8178692"/>
              <a:gd name="connsiteX2" fmla="*/ 968706 w 4334472"/>
              <a:gd name="connsiteY2" fmla="*/ 7683546 h 8178692"/>
              <a:gd name="connsiteX3" fmla="*/ 0 w 4334472"/>
              <a:gd name="connsiteY3" fmla="*/ 7561263 h 8178692"/>
              <a:gd name="connsiteX4" fmla="*/ 0 w 4334472"/>
              <a:gd name="connsiteY4" fmla="*/ 0 h 8178692"/>
              <a:gd name="connsiteX0" fmla="*/ 0 w 4334472"/>
              <a:gd name="connsiteY0" fmla="*/ 0 h 7697730"/>
              <a:gd name="connsiteX1" fmla="*/ 4271963 w 4334472"/>
              <a:gd name="connsiteY1" fmla="*/ 0 h 7697730"/>
              <a:gd name="connsiteX2" fmla="*/ 968706 w 4334472"/>
              <a:gd name="connsiteY2" fmla="*/ 7683546 h 7697730"/>
              <a:gd name="connsiteX3" fmla="*/ 0 w 4334472"/>
              <a:gd name="connsiteY3" fmla="*/ 7561263 h 7697730"/>
              <a:gd name="connsiteX4" fmla="*/ 0 w 4334472"/>
              <a:gd name="connsiteY4" fmla="*/ 0 h 7697730"/>
              <a:gd name="connsiteX0" fmla="*/ 0 w 4334472"/>
              <a:gd name="connsiteY0" fmla="*/ 0 h 7720869"/>
              <a:gd name="connsiteX1" fmla="*/ 4271963 w 4334472"/>
              <a:gd name="connsiteY1" fmla="*/ 0 h 7720869"/>
              <a:gd name="connsiteX2" fmla="*/ 968706 w 4334472"/>
              <a:gd name="connsiteY2" fmla="*/ 7683546 h 7720869"/>
              <a:gd name="connsiteX3" fmla="*/ 0 w 4334472"/>
              <a:gd name="connsiteY3" fmla="*/ 7684092 h 7720869"/>
              <a:gd name="connsiteX4" fmla="*/ 0 w 4334472"/>
              <a:gd name="connsiteY4" fmla="*/ 0 h 7720869"/>
              <a:gd name="connsiteX0" fmla="*/ 0 w 4334472"/>
              <a:gd name="connsiteY0" fmla="*/ 0 h 7684092"/>
              <a:gd name="connsiteX1" fmla="*/ 4271963 w 4334472"/>
              <a:gd name="connsiteY1" fmla="*/ 0 h 7684092"/>
              <a:gd name="connsiteX2" fmla="*/ 968706 w 4334472"/>
              <a:gd name="connsiteY2" fmla="*/ 7683546 h 7684092"/>
              <a:gd name="connsiteX3" fmla="*/ 0 w 4334472"/>
              <a:gd name="connsiteY3" fmla="*/ 7684092 h 7684092"/>
              <a:gd name="connsiteX4" fmla="*/ 0 w 4334472"/>
              <a:gd name="connsiteY4" fmla="*/ 0 h 7684092"/>
              <a:gd name="connsiteX0" fmla="*/ 0 w 4341195"/>
              <a:gd name="connsiteY0" fmla="*/ 0 h 7684092"/>
              <a:gd name="connsiteX1" fmla="*/ 4271963 w 4341195"/>
              <a:gd name="connsiteY1" fmla="*/ 0 h 7684092"/>
              <a:gd name="connsiteX2" fmla="*/ 1009649 w 4341195"/>
              <a:gd name="connsiteY2" fmla="*/ 7437886 h 7684092"/>
              <a:gd name="connsiteX3" fmla="*/ 0 w 4341195"/>
              <a:gd name="connsiteY3" fmla="*/ 7684092 h 7684092"/>
              <a:gd name="connsiteX4" fmla="*/ 0 w 4341195"/>
              <a:gd name="connsiteY4" fmla="*/ 0 h 7684092"/>
              <a:gd name="connsiteX0" fmla="*/ 0 w 4529095"/>
              <a:gd name="connsiteY0" fmla="*/ 0 h 7684092"/>
              <a:gd name="connsiteX1" fmla="*/ 4490327 w 4529095"/>
              <a:gd name="connsiteY1" fmla="*/ 0 h 7684092"/>
              <a:gd name="connsiteX2" fmla="*/ 1009649 w 4529095"/>
              <a:gd name="connsiteY2" fmla="*/ 7437886 h 7684092"/>
              <a:gd name="connsiteX3" fmla="*/ 0 w 4529095"/>
              <a:gd name="connsiteY3" fmla="*/ 7684092 h 7684092"/>
              <a:gd name="connsiteX4" fmla="*/ 0 w 4529095"/>
              <a:gd name="connsiteY4" fmla="*/ 0 h 7684092"/>
              <a:gd name="connsiteX0" fmla="*/ 0 w 4555833"/>
              <a:gd name="connsiteY0" fmla="*/ 0 h 7684092"/>
              <a:gd name="connsiteX1" fmla="*/ 4490327 w 4555833"/>
              <a:gd name="connsiteY1" fmla="*/ 0 h 7684092"/>
              <a:gd name="connsiteX2" fmla="*/ 1009649 w 4555833"/>
              <a:gd name="connsiteY2" fmla="*/ 7437886 h 7684092"/>
              <a:gd name="connsiteX3" fmla="*/ 0 w 4555833"/>
              <a:gd name="connsiteY3" fmla="*/ 7684092 h 7684092"/>
              <a:gd name="connsiteX4" fmla="*/ 0 w 4555833"/>
              <a:gd name="connsiteY4" fmla="*/ 0 h 7684092"/>
              <a:gd name="connsiteX0" fmla="*/ 0 w 4555833"/>
              <a:gd name="connsiteY0" fmla="*/ 0 h 7684092"/>
              <a:gd name="connsiteX1" fmla="*/ 4490327 w 4555833"/>
              <a:gd name="connsiteY1" fmla="*/ 0 h 7684092"/>
              <a:gd name="connsiteX2" fmla="*/ 1009649 w 4555833"/>
              <a:gd name="connsiteY2" fmla="*/ 7437886 h 7684092"/>
              <a:gd name="connsiteX3" fmla="*/ 796089 w 4555833"/>
              <a:gd name="connsiteY3" fmla="*/ 7519916 h 7684092"/>
              <a:gd name="connsiteX4" fmla="*/ 0 w 4555833"/>
              <a:gd name="connsiteY4" fmla="*/ 7684092 h 7684092"/>
              <a:gd name="connsiteX5" fmla="*/ 0 w 4555833"/>
              <a:gd name="connsiteY5" fmla="*/ 0 h 7684092"/>
              <a:gd name="connsiteX0" fmla="*/ 0 w 4527278"/>
              <a:gd name="connsiteY0" fmla="*/ 0 h 7684092"/>
              <a:gd name="connsiteX1" fmla="*/ 4490327 w 4527278"/>
              <a:gd name="connsiteY1" fmla="*/ 0 h 7684092"/>
              <a:gd name="connsiteX2" fmla="*/ 791285 w 4527278"/>
              <a:gd name="connsiteY2" fmla="*/ 7301409 h 7684092"/>
              <a:gd name="connsiteX3" fmla="*/ 796089 w 4527278"/>
              <a:gd name="connsiteY3" fmla="*/ 7519916 h 7684092"/>
              <a:gd name="connsiteX4" fmla="*/ 0 w 4527278"/>
              <a:gd name="connsiteY4" fmla="*/ 7684092 h 7684092"/>
              <a:gd name="connsiteX5" fmla="*/ 0 w 4527278"/>
              <a:gd name="connsiteY5" fmla="*/ 0 h 7684092"/>
              <a:gd name="connsiteX0" fmla="*/ 0 w 4562132"/>
              <a:gd name="connsiteY0" fmla="*/ 0 h 7684092"/>
              <a:gd name="connsiteX1" fmla="*/ 4490327 w 4562132"/>
              <a:gd name="connsiteY1" fmla="*/ 0 h 7684092"/>
              <a:gd name="connsiteX2" fmla="*/ 791285 w 4562132"/>
              <a:gd name="connsiteY2" fmla="*/ 7301409 h 7684092"/>
              <a:gd name="connsiteX3" fmla="*/ 796089 w 4562132"/>
              <a:gd name="connsiteY3" fmla="*/ 7519916 h 7684092"/>
              <a:gd name="connsiteX4" fmla="*/ 0 w 4562132"/>
              <a:gd name="connsiteY4" fmla="*/ 7684092 h 7684092"/>
              <a:gd name="connsiteX5" fmla="*/ 0 w 4562132"/>
              <a:gd name="connsiteY5" fmla="*/ 0 h 7684092"/>
              <a:gd name="connsiteX0" fmla="*/ 0 w 4562132"/>
              <a:gd name="connsiteY0" fmla="*/ 0 h 8447626"/>
              <a:gd name="connsiteX1" fmla="*/ 4490327 w 4562132"/>
              <a:gd name="connsiteY1" fmla="*/ 0 h 8447626"/>
              <a:gd name="connsiteX2" fmla="*/ 791285 w 4562132"/>
              <a:gd name="connsiteY2" fmla="*/ 7301409 h 8447626"/>
              <a:gd name="connsiteX3" fmla="*/ 0 w 4562132"/>
              <a:gd name="connsiteY3" fmla="*/ 7684092 h 8447626"/>
              <a:gd name="connsiteX4" fmla="*/ 0 w 4562132"/>
              <a:gd name="connsiteY4" fmla="*/ 0 h 8447626"/>
              <a:gd name="connsiteX0" fmla="*/ 0 w 4562132"/>
              <a:gd name="connsiteY0" fmla="*/ 0 h 8218587"/>
              <a:gd name="connsiteX1" fmla="*/ 4490327 w 4562132"/>
              <a:gd name="connsiteY1" fmla="*/ 0 h 8218587"/>
              <a:gd name="connsiteX2" fmla="*/ 791285 w 4562132"/>
              <a:gd name="connsiteY2" fmla="*/ 7301409 h 8218587"/>
              <a:gd name="connsiteX3" fmla="*/ 27296 w 4562132"/>
              <a:gd name="connsiteY3" fmla="*/ 7261011 h 8218587"/>
              <a:gd name="connsiteX4" fmla="*/ 0 w 4562132"/>
              <a:gd name="connsiteY4" fmla="*/ 0 h 8218587"/>
              <a:gd name="connsiteX0" fmla="*/ 0 w 4562132"/>
              <a:gd name="connsiteY0" fmla="*/ 0 h 7869733"/>
              <a:gd name="connsiteX1" fmla="*/ 4490327 w 4562132"/>
              <a:gd name="connsiteY1" fmla="*/ 0 h 7869733"/>
              <a:gd name="connsiteX2" fmla="*/ 791285 w 4562132"/>
              <a:gd name="connsiteY2" fmla="*/ 7301409 h 7869733"/>
              <a:gd name="connsiteX3" fmla="*/ 27296 w 4562132"/>
              <a:gd name="connsiteY3" fmla="*/ 7261011 h 7869733"/>
              <a:gd name="connsiteX4" fmla="*/ 0 w 4562132"/>
              <a:gd name="connsiteY4" fmla="*/ 0 h 7869733"/>
              <a:gd name="connsiteX0" fmla="*/ 0 w 4562132"/>
              <a:gd name="connsiteY0" fmla="*/ 0 h 7301409"/>
              <a:gd name="connsiteX1" fmla="*/ 4490327 w 4562132"/>
              <a:gd name="connsiteY1" fmla="*/ 0 h 7301409"/>
              <a:gd name="connsiteX2" fmla="*/ 791285 w 4562132"/>
              <a:gd name="connsiteY2" fmla="*/ 7301409 h 7301409"/>
              <a:gd name="connsiteX3" fmla="*/ 27296 w 4562132"/>
              <a:gd name="connsiteY3" fmla="*/ 7261011 h 7301409"/>
              <a:gd name="connsiteX4" fmla="*/ 0 w 4562132"/>
              <a:gd name="connsiteY4" fmla="*/ 0 h 7301409"/>
              <a:gd name="connsiteX0" fmla="*/ 0 w 4562132"/>
              <a:gd name="connsiteY0" fmla="*/ 0 h 7276759"/>
              <a:gd name="connsiteX1" fmla="*/ 4490327 w 4562132"/>
              <a:gd name="connsiteY1" fmla="*/ 0 h 7276759"/>
              <a:gd name="connsiteX2" fmla="*/ 791285 w 4562132"/>
              <a:gd name="connsiteY2" fmla="*/ 7246818 h 7276759"/>
              <a:gd name="connsiteX3" fmla="*/ 27296 w 4562132"/>
              <a:gd name="connsiteY3" fmla="*/ 7261011 h 7276759"/>
              <a:gd name="connsiteX4" fmla="*/ 0 w 4562132"/>
              <a:gd name="connsiteY4" fmla="*/ 0 h 7276759"/>
              <a:gd name="connsiteX0" fmla="*/ 0 w 4564162"/>
              <a:gd name="connsiteY0" fmla="*/ 0 h 7276759"/>
              <a:gd name="connsiteX1" fmla="*/ 4490327 w 4564162"/>
              <a:gd name="connsiteY1" fmla="*/ 0 h 7276759"/>
              <a:gd name="connsiteX2" fmla="*/ 791285 w 4564162"/>
              <a:gd name="connsiteY2" fmla="*/ 7246818 h 7276759"/>
              <a:gd name="connsiteX3" fmla="*/ 27296 w 4564162"/>
              <a:gd name="connsiteY3" fmla="*/ 7261011 h 7276759"/>
              <a:gd name="connsiteX4" fmla="*/ 0 w 4564162"/>
              <a:gd name="connsiteY4" fmla="*/ 0 h 7276759"/>
              <a:gd name="connsiteX0" fmla="*/ 0 w 4564162"/>
              <a:gd name="connsiteY0" fmla="*/ 0 h 7261011"/>
              <a:gd name="connsiteX1" fmla="*/ 4490327 w 4564162"/>
              <a:gd name="connsiteY1" fmla="*/ 0 h 7261011"/>
              <a:gd name="connsiteX2" fmla="*/ 791285 w 4564162"/>
              <a:gd name="connsiteY2" fmla="*/ 7246818 h 7261011"/>
              <a:gd name="connsiteX3" fmla="*/ 27296 w 4564162"/>
              <a:gd name="connsiteY3" fmla="*/ 7261011 h 7261011"/>
              <a:gd name="connsiteX4" fmla="*/ 0 w 4564162"/>
              <a:gd name="connsiteY4" fmla="*/ 0 h 7261011"/>
              <a:gd name="connsiteX0" fmla="*/ 0 w 4560135"/>
              <a:gd name="connsiteY0" fmla="*/ 0 h 7261011"/>
              <a:gd name="connsiteX1" fmla="*/ 4490327 w 4560135"/>
              <a:gd name="connsiteY1" fmla="*/ 0 h 7261011"/>
              <a:gd name="connsiteX2" fmla="*/ 791285 w 4560135"/>
              <a:gd name="connsiteY2" fmla="*/ 7246818 h 7261011"/>
              <a:gd name="connsiteX3" fmla="*/ 27296 w 4560135"/>
              <a:gd name="connsiteY3" fmla="*/ 7261011 h 7261011"/>
              <a:gd name="connsiteX4" fmla="*/ 0 w 4560135"/>
              <a:gd name="connsiteY4" fmla="*/ 0 h 7261011"/>
              <a:gd name="connsiteX0" fmla="*/ 0 w 4606281"/>
              <a:gd name="connsiteY0" fmla="*/ 27296 h 7288307"/>
              <a:gd name="connsiteX1" fmla="*/ 4544918 w 4606281"/>
              <a:gd name="connsiteY1" fmla="*/ 0 h 7288307"/>
              <a:gd name="connsiteX2" fmla="*/ 791285 w 4606281"/>
              <a:gd name="connsiteY2" fmla="*/ 7274114 h 7288307"/>
              <a:gd name="connsiteX3" fmla="*/ 27296 w 4606281"/>
              <a:gd name="connsiteY3" fmla="*/ 7288307 h 7288307"/>
              <a:gd name="connsiteX4" fmla="*/ 0 w 4606281"/>
              <a:gd name="connsiteY4" fmla="*/ 27296 h 7288307"/>
              <a:gd name="connsiteX0" fmla="*/ 0 w 4572424"/>
              <a:gd name="connsiteY0" fmla="*/ 27296 h 7288307"/>
              <a:gd name="connsiteX1" fmla="*/ 4544918 w 4572424"/>
              <a:gd name="connsiteY1" fmla="*/ 0 h 7288307"/>
              <a:gd name="connsiteX2" fmla="*/ 791285 w 4572424"/>
              <a:gd name="connsiteY2" fmla="*/ 7274114 h 7288307"/>
              <a:gd name="connsiteX3" fmla="*/ 27296 w 4572424"/>
              <a:gd name="connsiteY3" fmla="*/ 7288307 h 7288307"/>
              <a:gd name="connsiteX4" fmla="*/ 0 w 4572424"/>
              <a:gd name="connsiteY4" fmla="*/ 27296 h 7288307"/>
              <a:gd name="connsiteX0" fmla="*/ 0 w 4596179"/>
              <a:gd name="connsiteY0" fmla="*/ 27296 h 7288307"/>
              <a:gd name="connsiteX1" fmla="*/ 4572214 w 4596179"/>
              <a:gd name="connsiteY1" fmla="*/ 0 h 7288307"/>
              <a:gd name="connsiteX2" fmla="*/ 791285 w 4596179"/>
              <a:gd name="connsiteY2" fmla="*/ 7274114 h 7288307"/>
              <a:gd name="connsiteX3" fmla="*/ 27296 w 4596179"/>
              <a:gd name="connsiteY3" fmla="*/ 7288307 h 7288307"/>
              <a:gd name="connsiteX4" fmla="*/ 0 w 4596179"/>
              <a:gd name="connsiteY4" fmla="*/ 27296 h 7288307"/>
              <a:gd name="connsiteX0" fmla="*/ 0 w 4572214"/>
              <a:gd name="connsiteY0" fmla="*/ 27296 h 7288307"/>
              <a:gd name="connsiteX1" fmla="*/ 4572214 w 4572214"/>
              <a:gd name="connsiteY1" fmla="*/ 0 h 7288307"/>
              <a:gd name="connsiteX2" fmla="*/ 791285 w 4572214"/>
              <a:gd name="connsiteY2" fmla="*/ 7274114 h 7288307"/>
              <a:gd name="connsiteX3" fmla="*/ 27296 w 4572214"/>
              <a:gd name="connsiteY3" fmla="*/ 7288307 h 7288307"/>
              <a:gd name="connsiteX4" fmla="*/ 0 w 4572214"/>
              <a:gd name="connsiteY4" fmla="*/ 27296 h 7288307"/>
              <a:gd name="connsiteX0" fmla="*/ 0 w 4572214"/>
              <a:gd name="connsiteY0" fmla="*/ 27296 h 7301410"/>
              <a:gd name="connsiteX1" fmla="*/ 4572214 w 4572214"/>
              <a:gd name="connsiteY1" fmla="*/ 0 h 7301410"/>
              <a:gd name="connsiteX2" fmla="*/ 791285 w 4572214"/>
              <a:gd name="connsiteY2" fmla="*/ 7301410 h 7301410"/>
              <a:gd name="connsiteX3" fmla="*/ 27296 w 4572214"/>
              <a:gd name="connsiteY3" fmla="*/ 7288307 h 7301410"/>
              <a:gd name="connsiteX4" fmla="*/ 0 w 4572214"/>
              <a:gd name="connsiteY4" fmla="*/ 27296 h 7301410"/>
              <a:gd name="connsiteX0" fmla="*/ 0 w 4572214"/>
              <a:gd name="connsiteY0" fmla="*/ 27296 h 7836370"/>
              <a:gd name="connsiteX1" fmla="*/ 4572214 w 4572214"/>
              <a:gd name="connsiteY1" fmla="*/ 0 h 7836370"/>
              <a:gd name="connsiteX2" fmla="*/ 791285 w 4572214"/>
              <a:gd name="connsiteY2" fmla="*/ 7301410 h 7836370"/>
              <a:gd name="connsiteX3" fmla="*/ 423051 w 4572214"/>
              <a:gd name="connsiteY3" fmla="*/ 7282186 h 7836370"/>
              <a:gd name="connsiteX4" fmla="*/ 27296 w 4572214"/>
              <a:gd name="connsiteY4" fmla="*/ 7288307 h 7836370"/>
              <a:gd name="connsiteX5" fmla="*/ 0 w 4572214"/>
              <a:gd name="connsiteY5" fmla="*/ 27296 h 7836370"/>
              <a:gd name="connsiteX0" fmla="*/ 0 w 4572214"/>
              <a:gd name="connsiteY0" fmla="*/ 27296 h 8205041"/>
              <a:gd name="connsiteX1" fmla="*/ 4572214 w 4572214"/>
              <a:gd name="connsiteY1" fmla="*/ 0 h 8205041"/>
              <a:gd name="connsiteX2" fmla="*/ 791285 w 4572214"/>
              <a:gd name="connsiteY2" fmla="*/ 7301410 h 8205041"/>
              <a:gd name="connsiteX3" fmla="*/ 27296 w 4572214"/>
              <a:gd name="connsiteY3" fmla="*/ 7288307 h 8205041"/>
              <a:gd name="connsiteX4" fmla="*/ 0 w 4572214"/>
              <a:gd name="connsiteY4" fmla="*/ 27296 h 8205041"/>
              <a:gd name="connsiteX0" fmla="*/ 166511 w 4738725"/>
              <a:gd name="connsiteY0" fmla="*/ 27296 h 7834048"/>
              <a:gd name="connsiteX1" fmla="*/ 4738725 w 4738725"/>
              <a:gd name="connsiteY1" fmla="*/ 0 h 7834048"/>
              <a:gd name="connsiteX2" fmla="*/ 957796 w 4738725"/>
              <a:gd name="connsiteY2" fmla="*/ 7301410 h 7834048"/>
              <a:gd name="connsiteX3" fmla="*/ 193807 w 4738725"/>
              <a:gd name="connsiteY3" fmla="*/ 7288307 h 7834048"/>
              <a:gd name="connsiteX4" fmla="*/ 166511 w 4738725"/>
              <a:gd name="connsiteY4" fmla="*/ 27296 h 7834048"/>
              <a:gd name="connsiteX0" fmla="*/ 0 w 4572214"/>
              <a:gd name="connsiteY0" fmla="*/ 27296 h 7301410"/>
              <a:gd name="connsiteX1" fmla="*/ 4572214 w 4572214"/>
              <a:gd name="connsiteY1" fmla="*/ 0 h 7301410"/>
              <a:gd name="connsiteX2" fmla="*/ 791285 w 4572214"/>
              <a:gd name="connsiteY2" fmla="*/ 7301410 h 7301410"/>
              <a:gd name="connsiteX3" fmla="*/ 27296 w 4572214"/>
              <a:gd name="connsiteY3" fmla="*/ 7288307 h 7301410"/>
              <a:gd name="connsiteX4" fmla="*/ 0 w 4572214"/>
              <a:gd name="connsiteY4" fmla="*/ 27296 h 7301410"/>
              <a:gd name="connsiteX0" fmla="*/ 0 w 4612674"/>
              <a:gd name="connsiteY0" fmla="*/ 27296 h 7301410"/>
              <a:gd name="connsiteX1" fmla="*/ 4572214 w 4612674"/>
              <a:gd name="connsiteY1" fmla="*/ 0 h 7301410"/>
              <a:gd name="connsiteX2" fmla="*/ 791285 w 4612674"/>
              <a:gd name="connsiteY2" fmla="*/ 7301410 h 7301410"/>
              <a:gd name="connsiteX3" fmla="*/ 27296 w 4612674"/>
              <a:gd name="connsiteY3" fmla="*/ 7288307 h 7301410"/>
              <a:gd name="connsiteX4" fmla="*/ 0 w 4612674"/>
              <a:gd name="connsiteY4" fmla="*/ 27296 h 7301410"/>
              <a:gd name="connsiteX0" fmla="*/ 0 w 4619598"/>
              <a:gd name="connsiteY0" fmla="*/ 27296 h 7301410"/>
              <a:gd name="connsiteX1" fmla="*/ 4572214 w 4619598"/>
              <a:gd name="connsiteY1" fmla="*/ 0 h 7301410"/>
              <a:gd name="connsiteX2" fmla="*/ 791285 w 4619598"/>
              <a:gd name="connsiteY2" fmla="*/ 7301410 h 7301410"/>
              <a:gd name="connsiteX3" fmla="*/ 27296 w 4619598"/>
              <a:gd name="connsiteY3" fmla="*/ 7288307 h 7301410"/>
              <a:gd name="connsiteX4" fmla="*/ 0 w 4619598"/>
              <a:gd name="connsiteY4" fmla="*/ 27296 h 73014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619598" h="7301410">
                <a:moveTo>
                  <a:pt x="0" y="27296"/>
                </a:moveTo>
                <a:lnTo>
                  <a:pt x="4572214" y="0"/>
                </a:lnTo>
                <a:cubicBezTo>
                  <a:pt x="4590048" y="1335146"/>
                  <a:pt x="5274517" y="5917236"/>
                  <a:pt x="791285" y="7301410"/>
                </a:cubicBezTo>
                <a:lnTo>
                  <a:pt x="27296" y="7288307"/>
                </a:lnTo>
                <a:lnTo>
                  <a:pt x="0" y="27296"/>
                </a:lnTo>
                <a:close/>
              </a:path>
            </a:pathLst>
          </a:custGeom>
          <a:solidFill>
            <a:schemeClr val="bg1"/>
          </a:solidFill>
        </p:spPr>
        <p:txBody>
          <a:bodyPr/>
          <a:lstStyle/>
          <a:p>
            <a:endParaRPr lang="de-DE"/>
          </a:p>
        </p:txBody>
      </p:sp>
      <p:sp>
        <p:nvSpPr>
          <p:cNvPr id="11" name="Foliennummernplatzhalter 3"/>
          <p:cNvSpPr>
            <a:spLocks noGrp="1"/>
          </p:cNvSpPr>
          <p:nvPr>
            <p:ph type="sldNum" sz="quarter" idx="4"/>
          </p:nvPr>
        </p:nvSpPr>
        <p:spPr>
          <a:xfrm>
            <a:off x="6050381" y="8300064"/>
            <a:ext cx="38056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B2781EEE-C1F4-4C15-8545-6EBCF41F8CDF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84590219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Zwischenfolie neues Thema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Freihandform: Form 15">
            <a:extLst>
              <a:ext uri="{FF2B5EF4-FFF2-40B4-BE49-F238E27FC236}">
                <a16:creationId xmlns:a16="http://schemas.microsoft.com/office/drawing/2014/main" id="{4844F860-A465-4F17-990F-66AA471149B9}"/>
              </a:ext>
            </a:extLst>
          </p:cNvPr>
          <p:cNvSpPr/>
          <p:nvPr userDrawn="1"/>
        </p:nvSpPr>
        <p:spPr>
          <a:xfrm rot="5400000" flipV="1">
            <a:off x="-1779071" y="9728768"/>
            <a:ext cx="14449779" cy="3581400"/>
          </a:xfrm>
          <a:custGeom>
            <a:avLst/>
            <a:gdLst>
              <a:gd name="connsiteX0" fmla="*/ 3786889 w 3909548"/>
              <a:gd name="connsiteY0" fmla="*/ 5215 h 2272425"/>
              <a:gd name="connsiteX1" fmla="*/ 2021076 w 3909548"/>
              <a:gd name="connsiteY1" fmla="*/ 5215 h 2272425"/>
              <a:gd name="connsiteX2" fmla="*/ 5215 w 3909548"/>
              <a:gd name="connsiteY2" fmla="*/ 2148137 h 2272425"/>
              <a:gd name="connsiteX3" fmla="*/ 125760 w 3909548"/>
              <a:gd name="connsiteY3" fmla="*/ 2271939 h 2272425"/>
              <a:gd name="connsiteX4" fmla="*/ 1890758 w 3909548"/>
              <a:gd name="connsiteY4" fmla="*/ 2271939 h 2272425"/>
              <a:gd name="connsiteX5" fmla="*/ 3906619 w 3909548"/>
              <a:gd name="connsiteY5" fmla="*/ 129018 h 2272425"/>
              <a:gd name="connsiteX6" fmla="*/ 3786889 w 3909548"/>
              <a:gd name="connsiteY6" fmla="*/ 5215 h 22724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909548" h="2272425">
                <a:moveTo>
                  <a:pt x="3786889" y="5215"/>
                </a:moveTo>
                <a:lnTo>
                  <a:pt x="2021076" y="5215"/>
                </a:lnTo>
                <a:cubicBezTo>
                  <a:pt x="871832" y="5215"/>
                  <a:pt x="5215" y="926403"/>
                  <a:pt x="5215" y="2148137"/>
                </a:cubicBezTo>
                <a:cubicBezTo>
                  <a:pt x="5215" y="2216554"/>
                  <a:pt x="58972" y="2271939"/>
                  <a:pt x="125760" y="2271939"/>
                </a:cubicBezTo>
                <a:lnTo>
                  <a:pt x="1890758" y="2271939"/>
                </a:lnTo>
                <a:cubicBezTo>
                  <a:pt x="3040003" y="2271939"/>
                  <a:pt x="3906619" y="1350752"/>
                  <a:pt x="3906619" y="129018"/>
                </a:cubicBezTo>
                <a:cubicBezTo>
                  <a:pt x="3907433" y="61415"/>
                  <a:pt x="3853677" y="5215"/>
                  <a:pt x="3786889" y="5215"/>
                </a:cubicBezTo>
              </a:path>
            </a:pathLst>
          </a:custGeom>
          <a:solidFill>
            <a:srgbClr val="E29400">
              <a:alpha val="30000"/>
            </a:srgbClr>
          </a:solidFill>
          <a:ln w="8132" cap="flat">
            <a:noFill/>
            <a:prstDash val="solid"/>
            <a:miter/>
          </a:ln>
        </p:spPr>
        <p:txBody>
          <a:bodyPr rtlCol="0" anchor="ctr"/>
          <a:lstStyle/>
          <a:p>
            <a:endParaRPr lang="de-DE" sz="1013" dirty="0"/>
          </a:p>
        </p:txBody>
      </p:sp>
      <p:sp>
        <p:nvSpPr>
          <p:cNvPr id="12" name="Freihandform: Form 11">
            <a:extLst>
              <a:ext uri="{FF2B5EF4-FFF2-40B4-BE49-F238E27FC236}">
                <a16:creationId xmlns:a16="http://schemas.microsoft.com/office/drawing/2014/main" id="{790DE5A5-022F-4978-9EDD-41C83C458A15}"/>
              </a:ext>
            </a:extLst>
          </p:cNvPr>
          <p:cNvSpPr/>
          <p:nvPr userDrawn="1"/>
        </p:nvSpPr>
        <p:spPr>
          <a:xfrm>
            <a:off x="-107483" y="5466159"/>
            <a:ext cx="8531272" cy="11754199"/>
          </a:xfrm>
          <a:custGeom>
            <a:avLst/>
            <a:gdLst>
              <a:gd name="connsiteX0" fmla="*/ 3786889 w 3909548"/>
              <a:gd name="connsiteY0" fmla="*/ 5215 h 2272425"/>
              <a:gd name="connsiteX1" fmla="*/ 2021076 w 3909548"/>
              <a:gd name="connsiteY1" fmla="*/ 5215 h 2272425"/>
              <a:gd name="connsiteX2" fmla="*/ 5215 w 3909548"/>
              <a:gd name="connsiteY2" fmla="*/ 2148137 h 2272425"/>
              <a:gd name="connsiteX3" fmla="*/ 125760 w 3909548"/>
              <a:gd name="connsiteY3" fmla="*/ 2271939 h 2272425"/>
              <a:gd name="connsiteX4" fmla="*/ 1890758 w 3909548"/>
              <a:gd name="connsiteY4" fmla="*/ 2271939 h 2272425"/>
              <a:gd name="connsiteX5" fmla="*/ 3906619 w 3909548"/>
              <a:gd name="connsiteY5" fmla="*/ 129018 h 2272425"/>
              <a:gd name="connsiteX6" fmla="*/ 3786889 w 3909548"/>
              <a:gd name="connsiteY6" fmla="*/ 5215 h 22724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909548" h="2272425">
                <a:moveTo>
                  <a:pt x="3786889" y="5215"/>
                </a:moveTo>
                <a:lnTo>
                  <a:pt x="2021076" y="5215"/>
                </a:lnTo>
                <a:cubicBezTo>
                  <a:pt x="871832" y="5215"/>
                  <a:pt x="5215" y="926403"/>
                  <a:pt x="5215" y="2148137"/>
                </a:cubicBezTo>
                <a:cubicBezTo>
                  <a:pt x="5215" y="2216554"/>
                  <a:pt x="58972" y="2271939"/>
                  <a:pt x="125760" y="2271939"/>
                </a:cubicBezTo>
                <a:lnTo>
                  <a:pt x="1890758" y="2271939"/>
                </a:lnTo>
                <a:cubicBezTo>
                  <a:pt x="3040003" y="2271939"/>
                  <a:pt x="3906619" y="1350752"/>
                  <a:pt x="3906619" y="129018"/>
                </a:cubicBezTo>
                <a:cubicBezTo>
                  <a:pt x="3907433" y="61415"/>
                  <a:pt x="3853677" y="5215"/>
                  <a:pt x="3786889" y="5215"/>
                </a:cubicBezTo>
              </a:path>
            </a:pathLst>
          </a:custGeom>
          <a:solidFill>
            <a:srgbClr val="1875B0">
              <a:alpha val="57000"/>
            </a:srgbClr>
          </a:solidFill>
          <a:ln w="8132" cap="flat">
            <a:noFill/>
            <a:prstDash val="solid"/>
            <a:miter/>
          </a:ln>
        </p:spPr>
        <p:txBody>
          <a:bodyPr rtlCol="0" anchor="ctr"/>
          <a:lstStyle/>
          <a:p>
            <a:endParaRPr lang="de-DE" sz="1013" dirty="0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954AE35D-97F6-4180-9232-D7ED0BF5E7D8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2715066" y="8111873"/>
            <a:ext cx="3917342" cy="582947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1800" b="0">
                <a:solidFill>
                  <a:schemeClr val="bg1"/>
                </a:solidFill>
              </a:defRPr>
            </a:lvl1pPr>
            <a:lvl2pPr marL="257175" indent="0">
              <a:buNone/>
              <a:defRPr sz="1238">
                <a:solidFill>
                  <a:schemeClr val="bg1"/>
                </a:solidFill>
              </a:defRPr>
            </a:lvl2pPr>
            <a:lvl3pPr marL="514350" indent="0">
              <a:buNone/>
              <a:defRPr sz="1238">
                <a:solidFill>
                  <a:schemeClr val="bg1"/>
                </a:solidFill>
              </a:defRPr>
            </a:lvl3pPr>
            <a:lvl4pPr marL="771525" indent="0">
              <a:buNone/>
              <a:defRPr sz="1238">
                <a:solidFill>
                  <a:schemeClr val="bg1"/>
                </a:solidFill>
              </a:defRPr>
            </a:lvl4pPr>
            <a:lvl5pPr marL="1028700" indent="0">
              <a:buNone/>
              <a:defRPr sz="1238">
                <a:solidFill>
                  <a:schemeClr val="bg1"/>
                </a:solidFill>
              </a:defRPr>
            </a:lvl5pPr>
          </a:lstStyle>
          <a:p>
            <a:pPr lvl="0"/>
            <a:endParaRPr lang="de-DE" dirty="0"/>
          </a:p>
        </p:txBody>
      </p:sp>
      <p:sp>
        <p:nvSpPr>
          <p:cNvPr id="17" name="Freihandform: Form 16">
            <a:extLst>
              <a:ext uri="{FF2B5EF4-FFF2-40B4-BE49-F238E27FC236}">
                <a16:creationId xmlns:a16="http://schemas.microsoft.com/office/drawing/2014/main" id="{76BE6A66-C45A-4C78-AC45-C6787A345AE5}"/>
              </a:ext>
            </a:extLst>
          </p:cNvPr>
          <p:cNvSpPr/>
          <p:nvPr userDrawn="1"/>
        </p:nvSpPr>
        <p:spPr>
          <a:xfrm rot="5400000" flipV="1">
            <a:off x="-984227" y="9069964"/>
            <a:ext cx="14449779" cy="3581400"/>
          </a:xfrm>
          <a:custGeom>
            <a:avLst/>
            <a:gdLst>
              <a:gd name="connsiteX0" fmla="*/ 3786889 w 3909548"/>
              <a:gd name="connsiteY0" fmla="*/ 5215 h 2272425"/>
              <a:gd name="connsiteX1" fmla="*/ 2021076 w 3909548"/>
              <a:gd name="connsiteY1" fmla="*/ 5215 h 2272425"/>
              <a:gd name="connsiteX2" fmla="*/ 5215 w 3909548"/>
              <a:gd name="connsiteY2" fmla="*/ 2148137 h 2272425"/>
              <a:gd name="connsiteX3" fmla="*/ 125760 w 3909548"/>
              <a:gd name="connsiteY3" fmla="*/ 2271939 h 2272425"/>
              <a:gd name="connsiteX4" fmla="*/ 1890758 w 3909548"/>
              <a:gd name="connsiteY4" fmla="*/ 2271939 h 2272425"/>
              <a:gd name="connsiteX5" fmla="*/ 3906619 w 3909548"/>
              <a:gd name="connsiteY5" fmla="*/ 129018 h 2272425"/>
              <a:gd name="connsiteX6" fmla="*/ 3786889 w 3909548"/>
              <a:gd name="connsiteY6" fmla="*/ 5215 h 22724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909548" h="2272425">
                <a:moveTo>
                  <a:pt x="3786889" y="5215"/>
                </a:moveTo>
                <a:lnTo>
                  <a:pt x="2021076" y="5215"/>
                </a:lnTo>
                <a:cubicBezTo>
                  <a:pt x="871832" y="5215"/>
                  <a:pt x="5215" y="926403"/>
                  <a:pt x="5215" y="2148137"/>
                </a:cubicBezTo>
                <a:cubicBezTo>
                  <a:pt x="5215" y="2216554"/>
                  <a:pt x="58972" y="2271939"/>
                  <a:pt x="125760" y="2271939"/>
                </a:cubicBezTo>
                <a:lnTo>
                  <a:pt x="1890758" y="2271939"/>
                </a:lnTo>
                <a:cubicBezTo>
                  <a:pt x="3040003" y="2271939"/>
                  <a:pt x="3906619" y="1350752"/>
                  <a:pt x="3906619" y="129018"/>
                </a:cubicBezTo>
                <a:cubicBezTo>
                  <a:pt x="3907433" y="61415"/>
                  <a:pt x="3853677" y="5215"/>
                  <a:pt x="3786889" y="5215"/>
                </a:cubicBezTo>
              </a:path>
            </a:pathLst>
          </a:custGeom>
          <a:solidFill>
            <a:srgbClr val="1875B0">
              <a:alpha val="29000"/>
            </a:srgbClr>
          </a:solidFill>
          <a:ln w="8132" cap="flat">
            <a:noFill/>
            <a:prstDash val="solid"/>
            <a:miter/>
          </a:ln>
        </p:spPr>
        <p:txBody>
          <a:bodyPr rtlCol="0" anchor="ctr"/>
          <a:lstStyle/>
          <a:p>
            <a:endParaRPr lang="de-DE" sz="1013" dirty="0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AE75160-35E4-45AF-A8D8-ABA82DD290D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715065" y="6160169"/>
            <a:ext cx="3917343" cy="897585"/>
          </a:xfrm>
          <a:prstGeom prst="rect">
            <a:avLst/>
          </a:prstGeom>
        </p:spPr>
        <p:txBody>
          <a:bodyPr anchor="b" anchorCtr="0"/>
          <a:lstStyle>
            <a:lvl1pPr marL="0" indent="0">
              <a:spcBef>
                <a:spcPts val="0"/>
              </a:spcBef>
              <a:buNone/>
              <a:defRPr sz="2700" b="1">
                <a:solidFill>
                  <a:schemeClr val="bg1"/>
                </a:solidFill>
              </a:defRPr>
            </a:lvl1pPr>
            <a:lvl2pPr marL="257175" indent="0">
              <a:buNone/>
              <a:defRPr>
                <a:solidFill>
                  <a:schemeClr val="bg1"/>
                </a:solidFill>
              </a:defRPr>
            </a:lvl2pPr>
            <a:lvl3pPr marL="514350" indent="0">
              <a:buNone/>
              <a:defRPr>
                <a:solidFill>
                  <a:schemeClr val="bg1"/>
                </a:solidFill>
              </a:defRPr>
            </a:lvl3pPr>
            <a:lvl4pPr marL="771525" indent="0">
              <a:buNone/>
              <a:defRPr>
                <a:solidFill>
                  <a:schemeClr val="bg1"/>
                </a:solidFill>
              </a:defRPr>
            </a:lvl4pPr>
            <a:lvl5pPr marL="1028700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de-DE" dirty="0"/>
              <a:t>Platzhalter Titel</a:t>
            </a:r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C55AAB8C-6D1C-47A5-9271-36B69D63BFE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2715066" y="7200902"/>
            <a:ext cx="3917342" cy="767825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514350" rtl="0" eaLnBrk="1" fontAlgn="auto" latinLnBrk="0" hangingPunct="1">
              <a:lnSpc>
                <a:spcPct val="90000"/>
              </a:lnSpc>
              <a:spcBef>
                <a:spcPts val="563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endParaRPr lang="de-DE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7D8DFDB0-CEC1-0443-0759-45FAC4ADC3F1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069383" y="230717"/>
            <a:ext cx="1474292" cy="218016"/>
          </a:xfrm>
          <a:prstGeom prst="rect">
            <a:avLst/>
          </a:prstGeom>
        </p:spPr>
        <p:txBody>
          <a:bodyPr/>
          <a:lstStyle>
            <a:lvl1pPr>
              <a:defRPr sz="45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de-DE" dirty="0"/>
              <a:t>Quelle</a:t>
            </a:r>
          </a:p>
        </p:txBody>
      </p:sp>
    </p:spTree>
    <p:extLst>
      <p:ext uri="{BB962C8B-B14F-4D97-AF65-F5344CB8AC3E}">
        <p14:creationId xmlns:p14="http://schemas.microsoft.com/office/powerpoint/2010/main" val="1492232637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880" userDrawn="1">
          <p15:clr>
            <a:srgbClr val="FBAE40"/>
          </p15:clr>
        </p15:guide>
        <p15:guide id="2" pos="2160" userDrawn="1">
          <p15:clr>
            <a:srgbClr val="FBAE40"/>
          </p15:clr>
        </p15:guide>
      </p15:sldGuideLst>
    </p:ext>
  </p:extLst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Zwischenfolie neues Thema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Freihandform: Form 15">
            <a:extLst>
              <a:ext uri="{FF2B5EF4-FFF2-40B4-BE49-F238E27FC236}">
                <a16:creationId xmlns:a16="http://schemas.microsoft.com/office/drawing/2014/main" id="{4844F860-A465-4F17-990F-66AA471149B9}"/>
              </a:ext>
            </a:extLst>
          </p:cNvPr>
          <p:cNvSpPr/>
          <p:nvPr userDrawn="1"/>
        </p:nvSpPr>
        <p:spPr>
          <a:xfrm rot="5400000" flipV="1">
            <a:off x="-1779071" y="9728768"/>
            <a:ext cx="14449779" cy="3581400"/>
          </a:xfrm>
          <a:custGeom>
            <a:avLst/>
            <a:gdLst>
              <a:gd name="connsiteX0" fmla="*/ 3786889 w 3909548"/>
              <a:gd name="connsiteY0" fmla="*/ 5215 h 2272425"/>
              <a:gd name="connsiteX1" fmla="*/ 2021076 w 3909548"/>
              <a:gd name="connsiteY1" fmla="*/ 5215 h 2272425"/>
              <a:gd name="connsiteX2" fmla="*/ 5215 w 3909548"/>
              <a:gd name="connsiteY2" fmla="*/ 2148137 h 2272425"/>
              <a:gd name="connsiteX3" fmla="*/ 125760 w 3909548"/>
              <a:gd name="connsiteY3" fmla="*/ 2271939 h 2272425"/>
              <a:gd name="connsiteX4" fmla="*/ 1890758 w 3909548"/>
              <a:gd name="connsiteY4" fmla="*/ 2271939 h 2272425"/>
              <a:gd name="connsiteX5" fmla="*/ 3906619 w 3909548"/>
              <a:gd name="connsiteY5" fmla="*/ 129018 h 2272425"/>
              <a:gd name="connsiteX6" fmla="*/ 3786889 w 3909548"/>
              <a:gd name="connsiteY6" fmla="*/ 5215 h 22724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909548" h="2272425">
                <a:moveTo>
                  <a:pt x="3786889" y="5215"/>
                </a:moveTo>
                <a:lnTo>
                  <a:pt x="2021076" y="5215"/>
                </a:lnTo>
                <a:cubicBezTo>
                  <a:pt x="871832" y="5215"/>
                  <a:pt x="5215" y="926403"/>
                  <a:pt x="5215" y="2148137"/>
                </a:cubicBezTo>
                <a:cubicBezTo>
                  <a:pt x="5215" y="2216554"/>
                  <a:pt x="58972" y="2271939"/>
                  <a:pt x="125760" y="2271939"/>
                </a:cubicBezTo>
                <a:lnTo>
                  <a:pt x="1890758" y="2271939"/>
                </a:lnTo>
                <a:cubicBezTo>
                  <a:pt x="3040003" y="2271939"/>
                  <a:pt x="3906619" y="1350752"/>
                  <a:pt x="3906619" y="129018"/>
                </a:cubicBezTo>
                <a:cubicBezTo>
                  <a:pt x="3907433" y="61415"/>
                  <a:pt x="3853677" y="5215"/>
                  <a:pt x="3786889" y="5215"/>
                </a:cubicBezTo>
              </a:path>
            </a:pathLst>
          </a:custGeom>
          <a:solidFill>
            <a:srgbClr val="E29400">
              <a:alpha val="30000"/>
            </a:srgbClr>
          </a:solidFill>
          <a:ln w="8132" cap="flat">
            <a:noFill/>
            <a:prstDash val="solid"/>
            <a:miter/>
          </a:ln>
        </p:spPr>
        <p:txBody>
          <a:bodyPr rtlCol="0" anchor="ctr"/>
          <a:lstStyle/>
          <a:p>
            <a:endParaRPr lang="de-DE" sz="1013" dirty="0"/>
          </a:p>
        </p:txBody>
      </p:sp>
      <p:sp>
        <p:nvSpPr>
          <p:cNvPr id="12" name="Freihandform: Form 11">
            <a:extLst>
              <a:ext uri="{FF2B5EF4-FFF2-40B4-BE49-F238E27FC236}">
                <a16:creationId xmlns:a16="http://schemas.microsoft.com/office/drawing/2014/main" id="{790DE5A5-022F-4978-9EDD-41C83C458A15}"/>
              </a:ext>
            </a:extLst>
          </p:cNvPr>
          <p:cNvSpPr/>
          <p:nvPr userDrawn="1"/>
        </p:nvSpPr>
        <p:spPr>
          <a:xfrm>
            <a:off x="-107483" y="5466159"/>
            <a:ext cx="8531272" cy="11754199"/>
          </a:xfrm>
          <a:custGeom>
            <a:avLst/>
            <a:gdLst>
              <a:gd name="connsiteX0" fmla="*/ 3786889 w 3909548"/>
              <a:gd name="connsiteY0" fmla="*/ 5215 h 2272425"/>
              <a:gd name="connsiteX1" fmla="*/ 2021076 w 3909548"/>
              <a:gd name="connsiteY1" fmla="*/ 5215 h 2272425"/>
              <a:gd name="connsiteX2" fmla="*/ 5215 w 3909548"/>
              <a:gd name="connsiteY2" fmla="*/ 2148137 h 2272425"/>
              <a:gd name="connsiteX3" fmla="*/ 125760 w 3909548"/>
              <a:gd name="connsiteY3" fmla="*/ 2271939 h 2272425"/>
              <a:gd name="connsiteX4" fmla="*/ 1890758 w 3909548"/>
              <a:gd name="connsiteY4" fmla="*/ 2271939 h 2272425"/>
              <a:gd name="connsiteX5" fmla="*/ 3906619 w 3909548"/>
              <a:gd name="connsiteY5" fmla="*/ 129018 h 2272425"/>
              <a:gd name="connsiteX6" fmla="*/ 3786889 w 3909548"/>
              <a:gd name="connsiteY6" fmla="*/ 5215 h 22724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909548" h="2272425">
                <a:moveTo>
                  <a:pt x="3786889" y="5215"/>
                </a:moveTo>
                <a:lnTo>
                  <a:pt x="2021076" y="5215"/>
                </a:lnTo>
                <a:cubicBezTo>
                  <a:pt x="871832" y="5215"/>
                  <a:pt x="5215" y="926403"/>
                  <a:pt x="5215" y="2148137"/>
                </a:cubicBezTo>
                <a:cubicBezTo>
                  <a:pt x="5215" y="2216554"/>
                  <a:pt x="58972" y="2271939"/>
                  <a:pt x="125760" y="2271939"/>
                </a:cubicBezTo>
                <a:lnTo>
                  <a:pt x="1890758" y="2271939"/>
                </a:lnTo>
                <a:cubicBezTo>
                  <a:pt x="3040003" y="2271939"/>
                  <a:pt x="3906619" y="1350752"/>
                  <a:pt x="3906619" y="129018"/>
                </a:cubicBezTo>
                <a:cubicBezTo>
                  <a:pt x="3907433" y="61415"/>
                  <a:pt x="3853677" y="5215"/>
                  <a:pt x="3786889" y="5215"/>
                </a:cubicBezTo>
              </a:path>
            </a:pathLst>
          </a:custGeom>
          <a:solidFill>
            <a:srgbClr val="1875B0">
              <a:alpha val="57000"/>
            </a:srgbClr>
          </a:solidFill>
          <a:ln w="8132" cap="flat">
            <a:noFill/>
            <a:prstDash val="solid"/>
            <a:miter/>
          </a:ln>
        </p:spPr>
        <p:txBody>
          <a:bodyPr rtlCol="0" anchor="ctr"/>
          <a:lstStyle/>
          <a:p>
            <a:endParaRPr lang="de-DE" sz="1013" dirty="0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954AE35D-97F6-4180-9232-D7ED0BF5E7D8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2715066" y="8111873"/>
            <a:ext cx="3917342" cy="582947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1800" b="0">
                <a:solidFill>
                  <a:schemeClr val="bg1"/>
                </a:solidFill>
              </a:defRPr>
            </a:lvl1pPr>
            <a:lvl2pPr marL="257175" indent="0">
              <a:buNone/>
              <a:defRPr sz="1238">
                <a:solidFill>
                  <a:schemeClr val="bg1"/>
                </a:solidFill>
              </a:defRPr>
            </a:lvl2pPr>
            <a:lvl3pPr marL="514350" indent="0">
              <a:buNone/>
              <a:defRPr sz="1238">
                <a:solidFill>
                  <a:schemeClr val="bg1"/>
                </a:solidFill>
              </a:defRPr>
            </a:lvl3pPr>
            <a:lvl4pPr marL="771525" indent="0">
              <a:buNone/>
              <a:defRPr sz="1238">
                <a:solidFill>
                  <a:schemeClr val="bg1"/>
                </a:solidFill>
              </a:defRPr>
            </a:lvl4pPr>
            <a:lvl5pPr marL="1028700" indent="0">
              <a:buNone/>
              <a:defRPr sz="1238">
                <a:solidFill>
                  <a:schemeClr val="bg1"/>
                </a:solidFill>
              </a:defRPr>
            </a:lvl5pPr>
          </a:lstStyle>
          <a:p>
            <a:pPr lvl="0"/>
            <a:endParaRPr lang="de-DE" dirty="0"/>
          </a:p>
        </p:txBody>
      </p:sp>
      <p:sp>
        <p:nvSpPr>
          <p:cNvPr id="17" name="Freihandform: Form 16">
            <a:extLst>
              <a:ext uri="{FF2B5EF4-FFF2-40B4-BE49-F238E27FC236}">
                <a16:creationId xmlns:a16="http://schemas.microsoft.com/office/drawing/2014/main" id="{76BE6A66-C45A-4C78-AC45-C6787A345AE5}"/>
              </a:ext>
            </a:extLst>
          </p:cNvPr>
          <p:cNvSpPr/>
          <p:nvPr userDrawn="1"/>
        </p:nvSpPr>
        <p:spPr>
          <a:xfrm rot="5400000" flipV="1">
            <a:off x="-984227" y="9069964"/>
            <a:ext cx="14449779" cy="3581400"/>
          </a:xfrm>
          <a:custGeom>
            <a:avLst/>
            <a:gdLst>
              <a:gd name="connsiteX0" fmla="*/ 3786889 w 3909548"/>
              <a:gd name="connsiteY0" fmla="*/ 5215 h 2272425"/>
              <a:gd name="connsiteX1" fmla="*/ 2021076 w 3909548"/>
              <a:gd name="connsiteY1" fmla="*/ 5215 h 2272425"/>
              <a:gd name="connsiteX2" fmla="*/ 5215 w 3909548"/>
              <a:gd name="connsiteY2" fmla="*/ 2148137 h 2272425"/>
              <a:gd name="connsiteX3" fmla="*/ 125760 w 3909548"/>
              <a:gd name="connsiteY3" fmla="*/ 2271939 h 2272425"/>
              <a:gd name="connsiteX4" fmla="*/ 1890758 w 3909548"/>
              <a:gd name="connsiteY4" fmla="*/ 2271939 h 2272425"/>
              <a:gd name="connsiteX5" fmla="*/ 3906619 w 3909548"/>
              <a:gd name="connsiteY5" fmla="*/ 129018 h 2272425"/>
              <a:gd name="connsiteX6" fmla="*/ 3786889 w 3909548"/>
              <a:gd name="connsiteY6" fmla="*/ 5215 h 22724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909548" h="2272425">
                <a:moveTo>
                  <a:pt x="3786889" y="5215"/>
                </a:moveTo>
                <a:lnTo>
                  <a:pt x="2021076" y="5215"/>
                </a:lnTo>
                <a:cubicBezTo>
                  <a:pt x="871832" y="5215"/>
                  <a:pt x="5215" y="926403"/>
                  <a:pt x="5215" y="2148137"/>
                </a:cubicBezTo>
                <a:cubicBezTo>
                  <a:pt x="5215" y="2216554"/>
                  <a:pt x="58972" y="2271939"/>
                  <a:pt x="125760" y="2271939"/>
                </a:cubicBezTo>
                <a:lnTo>
                  <a:pt x="1890758" y="2271939"/>
                </a:lnTo>
                <a:cubicBezTo>
                  <a:pt x="3040003" y="2271939"/>
                  <a:pt x="3906619" y="1350752"/>
                  <a:pt x="3906619" y="129018"/>
                </a:cubicBezTo>
                <a:cubicBezTo>
                  <a:pt x="3907433" y="61415"/>
                  <a:pt x="3853677" y="5215"/>
                  <a:pt x="3786889" y="5215"/>
                </a:cubicBezTo>
              </a:path>
            </a:pathLst>
          </a:custGeom>
          <a:solidFill>
            <a:srgbClr val="1875B0">
              <a:alpha val="29000"/>
            </a:srgbClr>
          </a:solidFill>
          <a:ln w="8132" cap="flat">
            <a:noFill/>
            <a:prstDash val="solid"/>
            <a:miter/>
          </a:ln>
        </p:spPr>
        <p:txBody>
          <a:bodyPr rtlCol="0" anchor="ctr"/>
          <a:lstStyle/>
          <a:p>
            <a:endParaRPr lang="de-DE" sz="1013" dirty="0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AE75160-35E4-45AF-A8D8-ABA82DD290D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715065" y="6160169"/>
            <a:ext cx="3917343" cy="897585"/>
          </a:xfrm>
          <a:prstGeom prst="rect">
            <a:avLst/>
          </a:prstGeom>
        </p:spPr>
        <p:txBody>
          <a:bodyPr anchor="b" anchorCtr="0"/>
          <a:lstStyle>
            <a:lvl1pPr marL="0" indent="0">
              <a:spcBef>
                <a:spcPts val="0"/>
              </a:spcBef>
              <a:buNone/>
              <a:defRPr sz="2700" b="1">
                <a:solidFill>
                  <a:schemeClr val="bg1"/>
                </a:solidFill>
              </a:defRPr>
            </a:lvl1pPr>
            <a:lvl2pPr marL="257175" indent="0">
              <a:buNone/>
              <a:defRPr>
                <a:solidFill>
                  <a:schemeClr val="bg1"/>
                </a:solidFill>
              </a:defRPr>
            </a:lvl2pPr>
            <a:lvl3pPr marL="514350" indent="0">
              <a:buNone/>
              <a:defRPr>
                <a:solidFill>
                  <a:schemeClr val="bg1"/>
                </a:solidFill>
              </a:defRPr>
            </a:lvl3pPr>
            <a:lvl4pPr marL="771525" indent="0">
              <a:buNone/>
              <a:defRPr>
                <a:solidFill>
                  <a:schemeClr val="bg1"/>
                </a:solidFill>
              </a:defRPr>
            </a:lvl4pPr>
            <a:lvl5pPr marL="1028700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de-DE" dirty="0"/>
              <a:t>Platzhalter Titel</a:t>
            </a:r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C55AAB8C-6D1C-47A5-9271-36B69D63BFE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2715066" y="7200902"/>
            <a:ext cx="3917342" cy="767825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514350" rtl="0" eaLnBrk="1" fontAlgn="auto" latinLnBrk="0" hangingPunct="1">
              <a:lnSpc>
                <a:spcPct val="90000"/>
              </a:lnSpc>
              <a:spcBef>
                <a:spcPts val="563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endParaRPr lang="de-DE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EB89C639-FBEA-C1B4-88D6-654EB6AD177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 rot="16200000">
            <a:off x="-3027950" y="5484753"/>
            <a:ext cx="6451600" cy="261528"/>
          </a:xfrm>
          <a:prstGeom prst="rect">
            <a:avLst/>
          </a:prstGeom>
        </p:spPr>
        <p:txBody>
          <a:bodyPr/>
          <a:lstStyle>
            <a:lvl1pPr>
              <a:defRPr sz="563"/>
            </a:lvl1pPr>
          </a:lstStyle>
          <a:p>
            <a:pPr lvl="0"/>
            <a:r>
              <a:rPr lang="de-DE" dirty="0"/>
              <a:t>Quelle:</a:t>
            </a:r>
          </a:p>
        </p:txBody>
      </p:sp>
    </p:spTree>
    <p:extLst>
      <p:ext uri="{BB962C8B-B14F-4D97-AF65-F5344CB8AC3E}">
        <p14:creationId xmlns:p14="http://schemas.microsoft.com/office/powerpoint/2010/main" val="338306135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880" userDrawn="1">
          <p15:clr>
            <a:srgbClr val="FBAE40"/>
          </p15:clr>
        </p15:guide>
        <p15:guide id="2" pos="2160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8A8B40-07EA-B746-8B74-E52640B763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MK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DED6B01-E0AE-324E-855C-FC57827ED37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350" b="1"/>
            </a:lvl1pPr>
            <a:lvl2pPr marL="257175" indent="0">
              <a:buNone/>
              <a:defRPr sz="1125" b="1"/>
            </a:lvl2pPr>
            <a:lvl3pPr marL="514350" indent="0">
              <a:buNone/>
              <a:defRPr sz="1013" b="1"/>
            </a:lvl3pPr>
            <a:lvl4pPr marL="771525" indent="0">
              <a:buNone/>
              <a:defRPr sz="900" b="1"/>
            </a:lvl4pPr>
            <a:lvl5pPr marL="1028700" indent="0">
              <a:buNone/>
              <a:defRPr sz="900" b="1"/>
            </a:lvl5pPr>
            <a:lvl6pPr marL="1285875" indent="0">
              <a:buNone/>
              <a:defRPr sz="900" b="1"/>
            </a:lvl6pPr>
            <a:lvl7pPr marL="1543050" indent="0">
              <a:buNone/>
              <a:defRPr sz="900" b="1"/>
            </a:lvl7pPr>
            <a:lvl8pPr marL="1800225" indent="0">
              <a:buNone/>
              <a:defRPr sz="900" b="1"/>
            </a:lvl8pPr>
            <a:lvl9pPr marL="2057400" indent="0">
              <a:buNone/>
              <a:defRPr sz="9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FB78A8E-123F-254F-99EE-E5703E149B8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MK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49CF0CA-ACC7-6C46-989A-03C00CA5B54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350" b="1"/>
            </a:lvl1pPr>
            <a:lvl2pPr marL="257175" indent="0">
              <a:buNone/>
              <a:defRPr sz="1125" b="1"/>
            </a:lvl2pPr>
            <a:lvl3pPr marL="514350" indent="0">
              <a:buNone/>
              <a:defRPr sz="1013" b="1"/>
            </a:lvl3pPr>
            <a:lvl4pPr marL="771525" indent="0">
              <a:buNone/>
              <a:defRPr sz="900" b="1"/>
            </a:lvl4pPr>
            <a:lvl5pPr marL="1028700" indent="0">
              <a:buNone/>
              <a:defRPr sz="900" b="1"/>
            </a:lvl5pPr>
            <a:lvl6pPr marL="1285875" indent="0">
              <a:buNone/>
              <a:defRPr sz="900" b="1"/>
            </a:lvl6pPr>
            <a:lvl7pPr marL="1543050" indent="0">
              <a:buNone/>
              <a:defRPr sz="900" b="1"/>
            </a:lvl7pPr>
            <a:lvl8pPr marL="1800225" indent="0">
              <a:buNone/>
              <a:defRPr sz="900" b="1"/>
            </a:lvl8pPr>
            <a:lvl9pPr marL="2057400" indent="0">
              <a:buNone/>
              <a:defRPr sz="9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9F34384-6F22-B747-92F8-ED83BB03343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MK"/>
          </a:p>
        </p:txBody>
      </p:sp>
    </p:spTree>
    <p:extLst>
      <p:ext uri="{BB962C8B-B14F-4D97-AF65-F5344CB8AC3E}">
        <p14:creationId xmlns:p14="http://schemas.microsoft.com/office/powerpoint/2010/main" val="878574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15E149E7-F088-1D4D-BD1C-061B6277BB5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9065" y="630994"/>
            <a:ext cx="1480067" cy="3514951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12F93547-A686-CD40-890D-ECD57B899FB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21098" y="2199515"/>
            <a:ext cx="2936903" cy="696154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2D31DC3-A58D-F147-9D6A-C56306390B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MK"/>
          </a:p>
        </p:txBody>
      </p:sp>
    </p:spTree>
    <p:extLst>
      <p:ext uri="{BB962C8B-B14F-4D97-AF65-F5344CB8AC3E}">
        <p14:creationId xmlns:p14="http://schemas.microsoft.com/office/powerpoint/2010/main" val="5329807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218D1B6B-EAF7-ED48-96B9-4E0C351F766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55122" y="325756"/>
            <a:ext cx="1019861" cy="2422025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0237CA0-4C4A-A24E-8C7F-20170B11ED8C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34287" y="4364112"/>
            <a:ext cx="2023713" cy="479694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726DBFE-BB3D-564A-B119-876F4C273B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1800"/>
            </a:lvl1pPr>
          </a:lstStyle>
          <a:p>
            <a:r>
              <a:rPr lang="en-GB"/>
              <a:t>Click to edit Master title style</a:t>
            </a:r>
            <a:endParaRPr lang="en-MK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B392EE5-90E1-6B4E-8E0A-49D158EA980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1800"/>
            </a:lvl1pPr>
            <a:lvl2pPr>
              <a:defRPr sz="1575"/>
            </a:lvl2pPr>
            <a:lvl3pPr>
              <a:defRPr sz="1350"/>
            </a:lvl3pPr>
            <a:lvl4pPr>
              <a:defRPr sz="1125"/>
            </a:lvl4pPr>
            <a:lvl5pPr>
              <a:defRPr sz="1125"/>
            </a:lvl5pPr>
            <a:lvl6pPr>
              <a:defRPr sz="1125"/>
            </a:lvl6pPr>
            <a:lvl7pPr>
              <a:defRPr sz="1125"/>
            </a:lvl7pPr>
            <a:lvl8pPr>
              <a:defRPr sz="1125"/>
            </a:lvl8pPr>
            <a:lvl9pPr>
              <a:defRPr sz="1125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MK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6AED5D-C3DF-5D4F-86F7-72103247B8C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900"/>
            </a:lvl1pPr>
            <a:lvl2pPr marL="257175" indent="0">
              <a:buNone/>
              <a:defRPr sz="788"/>
            </a:lvl2pPr>
            <a:lvl3pPr marL="514350" indent="0">
              <a:buNone/>
              <a:defRPr sz="675"/>
            </a:lvl3pPr>
            <a:lvl4pPr marL="771525" indent="0">
              <a:buNone/>
              <a:defRPr sz="563"/>
            </a:lvl4pPr>
            <a:lvl5pPr marL="1028700" indent="0">
              <a:buNone/>
              <a:defRPr sz="563"/>
            </a:lvl5pPr>
            <a:lvl6pPr marL="1285875" indent="0">
              <a:buNone/>
              <a:defRPr sz="563"/>
            </a:lvl6pPr>
            <a:lvl7pPr marL="1543050" indent="0">
              <a:buNone/>
              <a:defRPr sz="563"/>
            </a:lvl7pPr>
            <a:lvl8pPr marL="1800225" indent="0">
              <a:buNone/>
              <a:defRPr sz="563"/>
            </a:lvl8pPr>
            <a:lvl9pPr marL="2057400" indent="0">
              <a:buNone/>
              <a:defRPr sz="563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2872651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A386F582-BB87-DE4C-B521-B9A87C95956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30463" y="6132683"/>
            <a:ext cx="1439594" cy="341237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21F6C568-062D-A04A-9E5E-261861F447F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11069" y="213895"/>
            <a:ext cx="721895" cy="171439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247B1A6-F156-244B-96C6-07CE758BCA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32964" y="1069473"/>
            <a:ext cx="2211884" cy="2133600"/>
          </a:xfrm>
        </p:spPr>
        <p:txBody>
          <a:bodyPr anchor="b"/>
          <a:lstStyle>
            <a:lvl1pPr>
              <a:defRPr sz="1800"/>
            </a:lvl1pPr>
          </a:lstStyle>
          <a:p>
            <a:r>
              <a:rPr lang="en-GB"/>
              <a:t>Click to edit Master title style</a:t>
            </a:r>
            <a:endParaRPr lang="en-MK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4EA4CE3-6EBE-4C4B-8B25-1E1C41F72A0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0" y="0"/>
            <a:ext cx="3429000" cy="9144000"/>
          </a:xfrm>
        </p:spPr>
        <p:txBody>
          <a:bodyPr/>
          <a:lstStyle>
            <a:lvl1pPr marL="0" indent="0">
              <a:buNone/>
              <a:defRPr sz="1800"/>
            </a:lvl1pPr>
            <a:lvl2pPr marL="257175" indent="0">
              <a:buNone/>
              <a:defRPr sz="1575"/>
            </a:lvl2pPr>
            <a:lvl3pPr marL="514350" indent="0">
              <a:buNone/>
              <a:defRPr sz="1350"/>
            </a:lvl3pPr>
            <a:lvl4pPr marL="771525" indent="0">
              <a:buNone/>
              <a:defRPr sz="1125"/>
            </a:lvl4pPr>
            <a:lvl5pPr marL="1028700" indent="0">
              <a:buNone/>
              <a:defRPr sz="1125"/>
            </a:lvl5pPr>
            <a:lvl6pPr marL="1285875" indent="0">
              <a:buNone/>
              <a:defRPr sz="1125"/>
            </a:lvl6pPr>
            <a:lvl7pPr marL="1543050" indent="0">
              <a:buNone/>
              <a:defRPr sz="1125"/>
            </a:lvl7pPr>
            <a:lvl8pPr marL="1800225" indent="0">
              <a:buNone/>
              <a:defRPr sz="1125"/>
            </a:lvl8pPr>
            <a:lvl9pPr marL="2057400" indent="0">
              <a:buNone/>
              <a:defRPr sz="1125"/>
            </a:lvl9pPr>
          </a:lstStyle>
          <a:p>
            <a:endParaRPr lang="en-MK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45B4EB3-DE18-E440-961B-18258A84C91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3932964" y="3203074"/>
            <a:ext cx="2211884" cy="5082117"/>
          </a:xfrm>
        </p:spPr>
        <p:txBody>
          <a:bodyPr/>
          <a:lstStyle>
            <a:lvl1pPr marL="0" indent="0">
              <a:buNone/>
              <a:defRPr sz="900"/>
            </a:lvl1pPr>
            <a:lvl2pPr marL="257175" indent="0">
              <a:buNone/>
              <a:defRPr sz="788"/>
            </a:lvl2pPr>
            <a:lvl3pPr marL="514350" indent="0">
              <a:buNone/>
              <a:defRPr sz="675"/>
            </a:lvl3pPr>
            <a:lvl4pPr marL="771525" indent="0">
              <a:buNone/>
              <a:defRPr sz="563"/>
            </a:lvl4pPr>
            <a:lvl5pPr marL="1028700" indent="0">
              <a:buNone/>
              <a:defRPr sz="563"/>
            </a:lvl5pPr>
            <a:lvl6pPr marL="1285875" indent="0">
              <a:buNone/>
              <a:defRPr sz="563"/>
            </a:lvl6pPr>
            <a:lvl7pPr marL="1543050" indent="0">
              <a:buNone/>
              <a:defRPr sz="563"/>
            </a:lvl7pPr>
            <a:lvl8pPr marL="1800225" indent="0">
              <a:buNone/>
              <a:defRPr sz="563"/>
            </a:lvl8pPr>
            <a:lvl9pPr marL="2057400" indent="0">
              <a:buNone/>
              <a:defRPr sz="563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263515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BF370534-AE2C-0940-8EDB-F0FAD9F28BE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-1245384" y="7028918"/>
            <a:ext cx="3412372" cy="1439594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E616ABFD-A952-8240-A16A-D663E0D7349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78273" y="210655"/>
            <a:ext cx="721895" cy="1714399"/>
          </a:xfrm>
          <a:prstGeom prst="rect">
            <a:avLst/>
          </a:prstGeom>
        </p:spPr>
      </p:pic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4EA4CE3-6EBE-4C4B-8B25-1E1C41F72A0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429000" y="0"/>
            <a:ext cx="3429000" cy="9144000"/>
          </a:xfrm>
        </p:spPr>
        <p:txBody>
          <a:bodyPr/>
          <a:lstStyle>
            <a:lvl1pPr marL="0" indent="0">
              <a:buNone/>
              <a:defRPr sz="1800"/>
            </a:lvl1pPr>
            <a:lvl2pPr marL="257175" indent="0">
              <a:buNone/>
              <a:defRPr sz="1575"/>
            </a:lvl2pPr>
            <a:lvl3pPr marL="514350" indent="0">
              <a:buNone/>
              <a:defRPr sz="1350"/>
            </a:lvl3pPr>
            <a:lvl4pPr marL="771525" indent="0">
              <a:buNone/>
              <a:defRPr sz="1125"/>
            </a:lvl4pPr>
            <a:lvl5pPr marL="1028700" indent="0">
              <a:buNone/>
              <a:defRPr sz="1125"/>
            </a:lvl5pPr>
            <a:lvl6pPr marL="1285875" indent="0">
              <a:buNone/>
              <a:defRPr sz="1125"/>
            </a:lvl6pPr>
            <a:lvl7pPr marL="1543050" indent="0">
              <a:buNone/>
              <a:defRPr sz="1125"/>
            </a:lvl7pPr>
            <a:lvl8pPr marL="1800225" indent="0">
              <a:buNone/>
              <a:defRPr sz="1125"/>
            </a:lvl8pPr>
            <a:lvl9pPr marL="2057400" indent="0">
              <a:buNone/>
              <a:defRPr sz="1125"/>
            </a:lvl9pPr>
          </a:lstStyle>
          <a:p>
            <a:endParaRPr lang="en-MK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62C2D8BE-26F6-3140-B7E9-55E831347271}"/>
              </a:ext>
            </a:extLst>
          </p:cNvPr>
          <p:cNvSpPr txBox="1">
            <a:spLocks/>
          </p:cNvSpPr>
          <p:nvPr userDrawn="1"/>
        </p:nvSpPr>
        <p:spPr>
          <a:xfrm>
            <a:off x="711508" y="1069473"/>
            <a:ext cx="2211884" cy="2133600"/>
          </a:xfrm>
          <a:prstGeom prst="rect">
            <a:avLst/>
          </a:prstGeom>
        </p:spPr>
        <p:txBody>
          <a:bodyPr vert="horz" lIns="51435" tIns="25718" rIns="51435" bIns="25718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1" i="0" kern="1200">
                <a:solidFill>
                  <a:srgbClr val="BB244A"/>
                </a:solidFill>
                <a:latin typeface="TT Fors Bold" panose="020B0003030001020000" pitchFamily="34" charset="0"/>
                <a:ea typeface="+mj-ea"/>
                <a:cs typeface="+mj-cs"/>
              </a:defRPr>
            </a:lvl1pPr>
          </a:lstStyle>
          <a:p>
            <a:r>
              <a:rPr lang="en-GB" sz="1800" dirty="0">
                <a:solidFill>
                  <a:srgbClr val="F5DF4D"/>
                </a:solidFill>
              </a:rPr>
              <a:t>Click to edit Master title style</a:t>
            </a:r>
            <a:endParaRPr lang="en-MK" sz="1800" dirty="0">
              <a:solidFill>
                <a:srgbClr val="F5DF4D"/>
              </a:solidFill>
            </a:endParaRPr>
          </a:p>
        </p:txBody>
      </p:sp>
      <p:sp>
        <p:nvSpPr>
          <p:cNvPr id="8" name="Text Placeholder 3">
            <a:extLst>
              <a:ext uri="{FF2B5EF4-FFF2-40B4-BE49-F238E27FC236}">
                <a16:creationId xmlns:a16="http://schemas.microsoft.com/office/drawing/2014/main" id="{91C1EF2D-F60D-DF4D-B472-4A9A2770610A}"/>
              </a:ext>
            </a:extLst>
          </p:cNvPr>
          <p:cNvSpPr>
            <a:spLocks noGrp="1"/>
          </p:cNvSpPr>
          <p:nvPr>
            <p:ph type="body" sz="half" idx="10"/>
          </p:nvPr>
        </p:nvSpPr>
        <p:spPr>
          <a:xfrm>
            <a:off x="711508" y="3203074"/>
            <a:ext cx="2211884" cy="5082117"/>
          </a:xfrm>
        </p:spPr>
        <p:txBody>
          <a:bodyPr/>
          <a:lstStyle>
            <a:lvl1pPr marL="0" indent="0">
              <a:buNone/>
              <a:defRPr sz="900"/>
            </a:lvl1pPr>
            <a:lvl2pPr marL="257175" indent="0">
              <a:buNone/>
              <a:defRPr sz="788"/>
            </a:lvl2pPr>
            <a:lvl3pPr marL="514350" indent="0">
              <a:buNone/>
              <a:defRPr sz="675"/>
            </a:lvl3pPr>
            <a:lvl4pPr marL="771525" indent="0">
              <a:buNone/>
              <a:defRPr sz="563"/>
            </a:lvl4pPr>
            <a:lvl5pPr marL="1028700" indent="0">
              <a:buNone/>
              <a:defRPr sz="563"/>
            </a:lvl5pPr>
            <a:lvl6pPr marL="1285875" indent="0">
              <a:buNone/>
              <a:defRPr sz="563"/>
            </a:lvl6pPr>
            <a:lvl7pPr marL="1543050" indent="0">
              <a:buNone/>
              <a:defRPr sz="563"/>
            </a:lvl7pPr>
            <a:lvl8pPr marL="1800225" indent="0">
              <a:buNone/>
              <a:defRPr sz="563"/>
            </a:lvl8pPr>
            <a:lvl9pPr marL="2057400" indent="0">
              <a:buNone/>
              <a:defRPr sz="563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764452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theme" Target="../theme/theme2.xml"/><Relationship Id="rId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8.xml"/><Relationship Id="rId3" Type="http://schemas.openxmlformats.org/officeDocument/2006/relationships/slideLayout" Target="../slideLayouts/slideLayout23.xml"/><Relationship Id="rId7" Type="http://schemas.openxmlformats.org/officeDocument/2006/relationships/slideLayout" Target="../slideLayouts/slideLayout27.xml"/><Relationship Id="rId2" Type="http://schemas.openxmlformats.org/officeDocument/2006/relationships/slideLayout" Target="../slideLayouts/slideLayout22.xml"/><Relationship Id="rId1" Type="http://schemas.openxmlformats.org/officeDocument/2006/relationships/slideLayout" Target="../slideLayouts/slideLayout21.xml"/><Relationship Id="rId6" Type="http://schemas.openxmlformats.org/officeDocument/2006/relationships/slideLayout" Target="../slideLayouts/slideLayout26.xml"/><Relationship Id="rId11" Type="http://schemas.openxmlformats.org/officeDocument/2006/relationships/theme" Target="../theme/theme3.xml"/><Relationship Id="rId5" Type="http://schemas.openxmlformats.org/officeDocument/2006/relationships/slideLayout" Target="../slideLayouts/slideLayout25.xml"/><Relationship Id="rId10" Type="http://schemas.openxmlformats.org/officeDocument/2006/relationships/slideLayout" Target="../slideLayouts/slideLayout30.xml"/><Relationship Id="rId4" Type="http://schemas.openxmlformats.org/officeDocument/2006/relationships/slideLayout" Target="../slideLayouts/slideLayout24.xml"/><Relationship Id="rId9" Type="http://schemas.openxmlformats.org/officeDocument/2006/relationships/slideLayout" Target="../slideLayouts/slideLayout29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8.xml"/><Relationship Id="rId13" Type="http://schemas.openxmlformats.org/officeDocument/2006/relationships/slideLayout" Target="../slideLayouts/slideLayout43.xml"/><Relationship Id="rId18" Type="http://schemas.openxmlformats.org/officeDocument/2006/relationships/slideLayout" Target="../slideLayouts/slideLayout48.xml"/><Relationship Id="rId3" Type="http://schemas.openxmlformats.org/officeDocument/2006/relationships/slideLayout" Target="../slideLayouts/slideLayout33.xml"/><Relationship Id="rId7" Type="http://schemas.openxmlformats.org/officeDocument/2006/relationships/slideLayout" Target="../slideLayouts/slideLayout37.xml"/><Relationship Id="rId12" Type="http://schemas.openxmlformats.org/officeDocument/2006/relationships/slideLayout" Target="../slideLayouts/slideLayout42.xml"/><Relationship Id="rId17" Type="http://schemas.openxmlformats.org/officeDocument/2006/relationships/slideLayout" Target="../slideLayouts/slideLayout47.xml"/><Relationship Id="rId2" Type="http://schemas.openxmlformats.org/officeDocument/2006/relationships/slideLayout" Target="../slideLayouts/slideLayout32.xml"/><Relationship Id="rId16" Type="http://schemas.openxmlformats.org/officeDocument/2006/relationships/slideLayout" Target="../slideLayouts/slideLayout46.xml"/><Relationship Id="rId20" Type="http://schemas.openxmlformats.org/officeDocument/2006/relationships/theme" Target="../theme/theme4.xml"/><Relationship Id="rId1" Type="http://schemas.openxmlformats.org/officeDocument/2006/relationships/slideLayout" Target="../slideLayouts/slideLayout31.xml"/><Relationship Id="rId6" Type="http://schemas.openxmlformats.org/officeDocument/2006/relationships/slideLayout" Target="../slideLayouts/slideLayout36.xml"/><Relationship Id="rId11" Type="http://schemas.openxmlformats.org/officeDocument/2006/relationships/slideLayout" Target="../slideLayouts/slideLayout41.xml"/><Relationship Id="rId5" Type="http://schemas.openxmlformats.org/officeDocument/2006/relationships/slideLayout" Target="../slideLayouts/slideLayout35.xml"/><Relationship Id="rId15" Type="http://schemas.openxmlformats.org/officeDocument/2006/relationships/slideLayout" Target="../slideLayouts/slideLayout45.xml"/><Relationship Id="rId10" Type="http://schemas.openxmlformats.org/officeDocument/2006/relationships/slideLayout" Target="../slideLayouts/slideLayout40.xml"/><Relationship Id="rId19" Type="http://schemas.openxmlformats.org/officeDocument/2006/relationships/slideLayout" Target="../slideLayouts/slideLayout49.xml"/><Relationship Id="rId4" Type="http://schemas.openxmlformats.org/officeDocument/2006/relationships/slideLayout" Target="../slideLayouts/slideLayout34.xml"/><Relationship Id="rId9" Type="http://schemas.openxmlformats.org/officeDocument/2006/relationships/slideLayout" Target="../slideLayouts/slideLayout39.xml"/><Relationship Id="rId14" Type="http://schemas.openxmlformats.org/officeDocument/2006/relationships/slideLayout" Target="../slideLayouts/slideLayout4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BB244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4BE721C-9C4E-1046-A43B-8B2A472010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dirty="0"/>
              <a:t>Klick hier, um den Stil des Haupttitels zu bearbeiten</a:t>
            </a:r>
            <a:endParaRPr lang="en-MK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C77ED95-7B97-0640-A324-E5CCE332BE9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Klick hier, um den Stil des Haupttextes zu ändern</a:t>
            </a:r>
          </a:p>
          <a:p>
            <a:pPr lvl="1"/>
            <a:r>
              <a:rPr lang="en-GB" dirty="0"/>
              <a:t>Zweite Ebene</a:t>
            </a:r>
          </a:p>
          <a:p>
            <a:pPr lvl="2"/>
            <a:r>
              <a:rPr lang="en-GB" dirty="0"/>
              <a:t>Dritte Ebene</a:t>
            </a:r>
          </a:p>
          <a:p>
            <a:pPr lvl="3"/>
            <a:r>
              <a:rPr lang="en-GB" dirty="0"/>
              <a:t>Vierte Ebene</a:t>
            </a:r>
          </a:p>
          <a:p>
            <a:pPr lvl="4"/>
            <a:r>
              <a:rPr lang="en-GB" dirty="0"/>
              <a:t>Fünfte Ebene</a:t>
            </a:r>
            <a:endParaRPr lang="en-MK" dirty="0"/>
          </a:p>
        </p:txBody>
      </p:sp>
    </p:spTree>
    <p:extLst>
      <p:ext uri="{BB962C8B-B14F-4D97-AF65-F5344CB8AC3E}">
        <p14:creationId xmlns:p14="http://schemas.microsoft.com/office/powerpoint/2010/main" val="35313872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667" r:id="rId3"/>
    <p:sldLayoutId id="2147483668" r:id="rId4"/>
    <p:sldLayoutId id="2147483669" r:id="rId5"/>
    <p:sldLayoutId id="2147483670" r:id="rId6"/>
    <p:sldLayoutId id="2147483671" r:id="rId7"/>
    <p:sldLayoutId id="2147483672" r:id="rId8"/>
    <p:sldLayoutId id="2147483673" r:id="rId9"/>
    <p:sldLayoutId id="2147483674" r:id="rId10"/>
  </p:sldLayoutIdLst>
  <p:txStyles>
    <p:titleStyle>
      <a:lvl1pPr algn="l" defTabSz="514350" rtl="0" eaLnBrk="1" latinLnBrk="0" hangingPunct="1">
        <a:lnSpc>
          <a:spcPct val="90000"/>
        </a:lnSpc>
        <a:spcBef>
          <a:spcPct val="0"/>
        </a:spcBef>
        <a:buNone/>
        <a:defRPr sz="2475" b="1" i="0" kern="1200">
          <a:solidFill>
            <a:srgbClr val="F5DF4D"/>
          </a:solidFill>
          <a:latin typeface="TT Fors Bold" panose="020B0003030001020000" pitchFamily="34" charset="0"/>
          <a:ea typeface="+mj-ea"/>
          <a:cs typeface="+mj-cs"/>
        </a:defRPr>
      </a:lvl1pPr>
    </p:titleStyle>
    <p:bodyStyle>
      <a:lvl1pPr marL="128588" indent="-128588" algn="l" defTabSz="51435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1575" b="0" i="0" kern="1200">
          <a:solidFill>
            <a:schemeClr val="bg1"/>
          </a:solidFill>
          <a:latin typeface="TT Fors" panose="020B0003030001020000" pitchFamily="34" charset="0"/>
          <a:ea typeface="+mn-ea"/>
          <a:cs typeface="+mn-cs"/>
        </a:defRPr>
      </a:lvl1pPr>
      <a:lvl2pPr marL="38576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350" b="0" i="0" kern="1200">
          <a:solidFill>
            <a:schemeClr val="bg1"/>
          </a:solidFill>
          <a:latin typeface="TT Fors" panose="020B0003030001020000" pitchFamily="34" charset="0"/>
          <a:ea typeface="+mn-ea"/>
          <a:cs typeface="+mn-cs"/>
        </a:defRPr>
      </a:lvl2pPr>
      <a:lvl3pPr marL="64293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125" b="0" i="0" kern="1200">
          <a:solidFill>
            <a:schemeClr val="bg1"/>
          </a:solidFill>
          <a:latin typeface="TT Fors" panose="020B0003030001020000" pitchFamily="34" charset="0"/>
          <a:ea typeface="+mn-ea"/>
          <a:cs typeface="+mn-cs"/>
        </a:defRPr>
      </a:lvl3pPr>
      <a:lvl4pPr marL="90011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b="0" i="0" kern="1200">
          <a:solidFill>
            <a:schemeClr val="bg1"/>
          </a:solidFill>
          <a:latin typeface="TT Fors" panose="020B0003030001020000" pitchFamily="34" charset="0"/>
          <a:ea typeface="+mn-ea"/>
          <a:cs typeface="+mn-cs"/>
        </a:defRPr>
      </a:lvl4pPr>
      <a:lvl5pPr marL="115728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b="0" i="0" kern="1200">
          <a:solidFill>
            <a:schemeClr val="bg1"/>
          </a:solidFill>
          <a:latin typeface="TT Fors" panose="020B0003030001020000" pitchFamily="34" charset="0"/>
          <a:ea typeface="+mn-ea"/>
          <a:cs typeface="+mn-cs"/>
        </a:defRPr>
      </a:lvl5pPr>
      <a:lvl6pPr marL="141446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67163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92881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18598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MK"/>
      </a:defPPr>
      <a:lvl1pPr marL="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2pPr>
      <a:lvl3pPr marL="51435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3pPr>
      <a:lvl4pPr marL="77152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4pPr>
      <a:lvl5pPr marL="102870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5pPr>
      <a:lvl6pPr marL="128587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54305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80022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66C3A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4BE721C-9C4E-1046-A43B-8B2A472010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dirty="0"/>
              <a:t>Klick hier, um den Stil des Haupttitels zu bearbeiten</a:t>
            </a:r>
            <a:endParaRPr lang="en-MK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C77ED95-7B97-0640-A324-E5CCE332BE9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Klick hier, um den Stil des Haupttextes zu ändern</a:t>
            </a:r>
          </a:p>
          <a:p>
            <a:pPr lvl="1"/>
            <a:r>
              <a:rPr lang="en-GB" dirty="0"/>
              <a:t>Zweite Ebene</a:t>
            </a:r>
          </a:p>
          <a:p>
            <a:pPr lvl="2"/>
            <a:r>
              <a:rPr lang="en-GB" dirty="0"/>
              <a:t>Dritte Ebene</a:t>
            </a:r>
          </a:p>
          <a:p>
            <a:pPr lvl="3"/>
            <a:r>
              <a:rPr lang="en-GB" dirty="0"/>
              <a:t>Vierte Ebene</a:t>
            </a:r>
          </a:p>
          <a:p>
            <a:pPr lvl="4"/>
            <a:r>
              <a:rPr lang="en-GB" dirty="0"/>
              <a:t>Fünfte Ebene</a:t>
            </a:r>
            <a:endParaRPr lang="en-MK" dirty="0"/>
          </a:p>
        </p:txBody>
      </p:sp>
    </p:spTree>
    <p:extLst>
      <p:ext uri="{BB962C8B-B14F-4D97-AF65-F5344CB8AC3E}">
        <p14:creationId xmlns:p14="http://schemas.microsoft.com/office/powerpoint/2010/main" val="4900570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690" r:id="rId2"/>
    <p:sldLayoutId id="2147483691" r:id="rId3"/>
    <p:sldLayoutId id="2147483692" r:id="rId4"/>
    <p:sldLayoutId id="2147483693" r:id="rId5"/>
    <p:sldLayoutId id="2147483694" r:id="rId6"/>
    <p:sldLayoutId id="2147483695" r:id="rId7"/>
    <p:sldLayoutId id="2147483696" r:id="rId8"/>
    <p:sldLayoutId id="2147483697" r:id="rId9"/>
    <p:sldLayoutId id="2147483698" r:id="rId10"/>
  </p:sldLayoutIdLst>
  <p:txStyles>
    <p:titleStyle>
      <a:lvl1pPr algn="l" defTabSz="514350" rtl="0" eaLnBrk="1" latinLnBrk="0" hangingPunct="1">
        <a:lnSpc>
          <a:spcPct val="90000"/>
        </a:lnSpc>
        <a:spcBef>
          <a:spcPct val="0"/>
        </a:spcBef>
        <a:buNone/>
        <a:defRPr sz="2475" b="1" i="0" kern="1200">
          <a:solidFill>
            <a:srgbClr val="F5DF4D"/>
          </a:solidFill>
          <a:latin typeface="TT Fors Bold" panose="020B0003030001020000" pitchFamily="34" charset="0"/>
          <a:ea typeface="+mj-ea"/>
          <a:cs typeface="+mj-cs"/>
        </a:defRPr>
      </a:lvl1pPr>
    </p:titleStyle>
    <p:bodyStyle>
      <a:lvl1pPr marL="128588" indent="-128588" algn="l" defTabSz="51435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1575" b="0" i="0" kern="1200">
          <a:solidFill>
            <a:schemeClr val="bg1"/>
          </a:solidFill>
          <a:latin typeface="TT Fors" panose="020B0003030001020000" pitchFamily="34" charset="0"/>
          <a:ea typeface="+mn-ea"/>
          <a:cs typeface="+mn-cs"/>
        </a:defRPr>
      </a:lvl1pPr>
      <a:lvl2pPr marL="38576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350" b="0" i="0" kern="1200">
          <a:solidFill>
            <a:schemeClr val="bg1"/>
          </a:solidFill>
          <a:latin typeface="TT Fors" panose="020B0003030001020000" pitchFamily="34" charset="0"/>
          <a:ea typeface="+mn-ea"/>
          <a:cs typeface="+mn-cs"/>
        </a:defRPr>
      </a:lvl2pPr>
      <a:lvl3pPr marL="64293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125" b="0" i="0" kern="1200">
          <a:solidFill>
            <a:schemeClr val="bg1"/>
          </a:solidFill>
          <a:latin typeface="TT Fors" panose="020B0003030001020000" pitchFamily="34" charset="0"/>
          <a:ea typeface="+mn-ea"/>
          <a:cs typeface="+mn-cs"/>
        </a:defRPr>
      </a:lvl3pPr>
      <a:lvl4pPr marL="90011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b="0" i="0" kern="1200">
          <a:solidFill>
            <a:schemeClr val="bg1"/>
          </a:solidFill>
          <a:latin typeface="TT Fors" panose="020B0003030001020000" pitchFamily="34" charset="0"/>
          <a:ea typeface="+mn-ea"/>
          <a:cs typeface="+mn-cs"/>
        </a:defRPr>
      </a:lvl4pPr>
      <a:lvl5pPr marL="115728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b="0" i="0" kern="1200">
          <a:solidFill>
            <a:schemeClr val="bg1"/>
          </a:solidFill>
          <a:latin typeface="TT Fors" panose="020B0003030001020000" pitchFamily="34" charset="0"/>
          <a:ea typeface="+mn-ea"/>
          <a:cs typeface="+mn-cs"/>
        </a:defRPr>
      </a:lvl5pPr>
      <a:lvl6pPr marL="141446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67163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92881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18598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MK"/>
      </a:defPPr>
      <a:lvl1pPr marL="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2pPr>
      <a:lvl3pPr marL="51435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3pPr>
      <a:lvl4pPr marL="77152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4pPr>
      <a:lvl5pPr marL="102870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5pPr>
      <a:lvl6pPr marL="128587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54305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80022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6BC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4BE721C-9C4E-1046-A43B-8B2A472010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dirty="0"/>
              <a:t>Klick hier, um den Stil des Haupttitels zu bearbeiten</a:t>
            </a:r>
            <a:endParaRPr lang="en-MK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C77ED95-7B97-0640-A324-E5CCE332BE9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Klick hier, um den Stil des Haupttextes zu ändern</a:t>
            </a:r>
          </a:p>
          <a:p>
            <a:pPr lvl="1"/>
            <a:r>
              <a:rPr lang="en-GB" dirty="0"/>
              <a:t>Zweite Ebene</a:t>
            </a:r>
          </a:p>
          <a:p>
            <a:pPr lvl="2"/>
            <a:r>
              <a:rPr lang="en-GB" dirty="0"/>
              <a:t>Dritte Ebene</a:t>
            </a:r>
          </a:p>
          <a:p>
            <a:pPr lvl="3"/>
            <a:r>
              <a:rPr lang="en-GB" dirty="0"/>
              <a:t>Vierte Ebene</a:t>
            </a:r>
          </a:p>
          <a:p>
            <a:pPr lvl="4"/>
            <a:r>
              <a:rPr lang="en-GB" dirty="0"/>
              <a:t>Fünfte Ebene</a:t>
            </a:r>
            <a:endParaRPr lang="en-MK" dirty="0"/>
          </a:p>
        </p:txBody>
      </p:sp>
    </p:spTree>
    <p:extLst>
      <p:ext uri="{BB962C8B-B14F-4D97-AF65-F5344CB8AC3E}">
        <p14:creationId xmlns:p14="http://schemas.microsoft.com/office/powerpoint/2010/main" val="13482527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</p:sldLayoutIdLst>
  <p:txStyles>
    <p:titleStyle>
      <a:lvl1pPr algn="l" defTabSz="514350" rtl="0" eaLnBrk="1" latinLnBrk="0" hangingPunct="1">
        <a:lnSpc>
          <a:spcPct val="90000"/>
        </a:lnSpc>
        <a:spcBef>
          <a:spcPct val="0"/>
        </a:spcBef>
        <a:buNone/>
        <a:defRPr sz="2475" b="1" i="0" kern="1200">
          <a:solidFill>
            <a:srgbClr val="BB244A"/>
          </a:solidFill>
          <a:latin typeface="TT Fors Bold" panose="020B0003030001020000" pitchFamily="34" charset="0"/>
          <a:ea typeface="+mj-ea"/>
          <a:cs typeface="+mj-cs"/>
        </a:defRPr>
      </a:lvl1pPr>
    </p:titleStyle>
    <p:bodyStyle>
      <a:lvl1pPr marL="128588" indent="-128588" algn="l" defTabSz="51435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1575" b="0" i="0" kern="1200">
          <a:solidFill>
            <a:srgbClr val="1A050A"/>
          </a:solidFill>
          <a:latin typeface="TT Fors" panose="020B0003030001020000" pitchFamily="34" charset="0"/>
          <a:ea typeface="+mn-ea"/>
          <a:cs typeface="+mn-cs"/>
        </a:defRPr>
      </a:lvl1pPr>
      <a:lvl2pPr marL="38576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350" b="0" i="0" kern="1200">
          <a:solidFill>
            <a:srgbClr val="1A050A"/>
          </a:solidFill>
          <a:latin typeface="TT Fors" panose="020B0003030001020000" pitchFamily="34" charset="0"/>
          <a:ea typeface="+mn-ea"/>
          <a:cs typeface="+mn-cs"/>
        </a:defRPr>
      </a:lvl2pPr>
      <a:lvl3pPr marL="64293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125" b="0" i="0" kern="1200">
          <a:solidFill>
            <a:srgbClr val="1A050A"/>
          </a:solidFill>
          <a:latin typeface="TT Fors" panose="020B0003030001020000" pitchFamily="34" charset="0"/>
          <a:ea typeface="+mn-ea"/>
          <a:cs typeface="+mn-cs"/>
        </a:defRPr>
      </a:lvl3pPr>
      <a:lvl4pPr marL="90011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b="0" i="0" kern="1200">
          <a:solidFill>
            <a:srgbClr val="1A050A"/>
          </a:solidFill>
          <a:latin typeface="TT Fors" panose="020B0003030001020000" pitchFamily="34" charset="0"/>
          <a:ea typeface="+mn-ea"/>
          <a:cs typeface="+mn-cs"/>
        </a:defRPr>
      </a:lvl4pPr>
      <a:lvl5pPr marL="115728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b="0" i="0" kern="1200">
          <a:solidFill>
            <a:srgbClr val="1A050A"/>
          </a:solidFill>
          <a:latin typeface="TT Fors" panose="020B0003030001020000" pitchFamily="34" charset="0"/>
          <a:ea typeface="+mn-ea"/>
          <a:cs typeface="+mn-cs"/>
        </a:defRPr>
      </a:lvl5pPr>
      <a:lvl6pPr marL="141446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67163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92881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18598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MK"/>
      </a:defPPr>
      <a:lvl1pPr marL="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2pPr>
      <a:lvl3pPr marL="51435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3pPr>
      <a:lvl4pPr marL="77152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4pPr>
      <a:lvl5pPr marL="102870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5pPr>
      <a:lvl6pPr marL="128587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54305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80022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Bearbeite Mastertitelformat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9/15/2025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30281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0" r:id="rId3"/>
    <p:sldLayoutId id="2147483721" r:id="rId4"/>
    <p:sldLayoutId id="2147483722" r:id="rId5"/>
    <p:sldLayoutId id="2147483723" r:id="rId6"/>
    <p:sldLayoutId id="2147483724" r:id="rId7"/>
    <p:sldLayoutId id="2147483725" r:id="rId8"/>
    <p:sldLayoutId id="2147483726" r:id="rId9"/>
    <p:sldLayoutId id="2147483727" r:id="rId10"/>
    <p:sldLayoutId id="2147483728" r:id="rId11"/>
    <p:sldLayoutId id="2147483657" r:id="rId12"/>
    <p:sldLayoutId id="2147483660" r:id="rId13"/>
    <p:sldLayoutId id="2147483659" r:id="rId14"/>
    <p:sldLayoutId id="2147483699" r:id="rId15"/>
    <p:sldLayoutId id="2147483700" r:id="rId16"/>
    <p:sldLayoutId id="2147483701" r:id="rId17"/>
    <p:sldLayoutId id="2147483703" r:id="rId18"/>
    <p:sldLayoutId id="2147483704" r:id="rId19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png"/><Relationship Id="rId3" Type="http://schemas.openxmlformats.org/officeDocument/2006/relationships/image" Target="../media/image36.png"/><Relationship Id="rId7" Type="http://schemas.openxmlformats.org/officeDocument/2006/relationships/image" Target="../media/image40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32.xml"/><Relationship Id="rId6" Type="http://schemas.openxmlformats.org/officeDocument/2006/relationships/image" Target="../media/image39.png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>
            <a:extLst>
              <a:ext uri="{FF2B5EF4-FFF2-40B4-BE49-F238E27FC236}">
                <a16:creationId xmlns:a16="http://schemas.microsoft.com/office/drawing/2014/main" id="{EB4A8FE0-C372-4143-BECE-D2D125AD803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233609" y="1707863"/>
            <a:ext cx="6611440" cy="6611440"/>
          </a:xfrm>
          <a:prstGeom prst="rect">
            <a:avLst/>
          </a:prstGeom>
        </p:spPr>
      </p:pic>
      <p:sp>
        <p:nvSpPr>
          <p:cNvPr id="10" name="Titel 1">
            <a:extLst>
              <a:ext uri="{FF2B5EF4-FFF2-40B4-BE49-F238E27FC236}">
                <a16:creationId xmlns:a16="http://schemas.microsoft.com/office/drawing/2014/main" id="{E110A0A6-BDAA-41A3-BE5B-99721DC719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33610" y="46449"/>
            <a:ext cx="5556537" cy="1681998"/>
          </a:xfrm>
        </p:spPr>
        <p:txBody>
          <a:bodyPr>
            <a:normAutofit fontScale="90000"/>
          </a:bodyPr>
          <a:lstStyle/>
          <a:p>
            <a:pPr algn="ctr"/>
            <a:r>
              <a:rPr lang="de-DE" sz="3600" dirty="0">
                <a:latin typeface="Harlow Solid Italic" panose="04030604020F02020D02" pitchFamily="82" charset="0"/>
              </a:rPr>
              <a:t>Das Menü</a:t>
            </a:r>
            <a:br>
              <a:rPr lang="de-DE" sz="3600" dirty="0">
                <a:latin typeface="TT Fors Bold" panose="020B0003030001020000" pitchFamily="34" charset="0"/>
              </a:rPr>
            </a:br>
            <a:br>
              <a:rPr lang="de-DE" sz="4400" dirty="0">
                <a:latin typeface="TT Fors Bold" panose="020B0003030001020000" pitchFamily="34" charset="0"/>
              </a:rPr>
            </a:br>
            <a:r>
              <a:rPr lang="de-DE" sz="4400" dirty="0">
                <a:latin typeface="TT Fors" panose="020B0003030001020000" pitchFamily="34" charset="0"/>
              </a:rPr>
              <a:t>_____________________</a:t>
            </a:r>
            <a:endParaRPr lang="de-DE" sz="4400" dirty="0">
              <a:latin typeface="TT Fors Bold" panose="020B0003030001020000" pitchFamily="34" charset="0"/>
            </a:endParaRPr>
          </a:p>
        </p:txBody>
      </p:sp>
      <p:graphicFrame>
        <p:nvGraphicFramePr>
          <p:cNvPr id="11" name="Tabelle 10">
            <a:extLst>
              <a:ext uri="{FF2B5EF4-FFF2-40B4-BE49-F238E27FC236}">
                <a16:creationId xmlns:a16="http://schemas.microsoft.com/office/drawing/2014/main" id="{DD8AC364-A3CE-4493-AF31-79A84A6A5B1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4939980"/>
              </p:ext>
            </p:extLst>
          </p:nvPr>
        </p:nvGraphicFramePr>
        <p:xfrm>
          <a:off x="436699" y="7234120"/>
          <a:ext cx="5975039" cy="17145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782402">
                  <a:extLst>
                    <a:ext uri="{9D8B030D-6E8A-4147-A177-3AD203B41FA5}">
                      <a16:colId xmlns:a16="http://schemas.microsoft.com/office/drawing/2014/main" val="668300908"/>
                    </a:ext>
                  </a:extLst>
                </a:gridCol>
                <a:gridCol w="1331554">
                  <a:extLst>
                    <a:ext uri="{9D8B030D-6E8A-4147-A177-3AD203B41FA5}">
                      <a16:colId xmlns:a16="http://schemas.microsoft.com/office/drawing/2014/main" val="762105774"/>
                    </a:ext>
                  </a:extLst>
                </a:gridCol>
                <a:gridCol w="3861083">
                  <a:extLst>
                    <a:ext uri="{9D8B030D-6E8A-4147-A177-3AD203B41FA5}">
                      <a16:colId xmlns:a16="http://schemas.microsoft.com/office/drawing/2014/main" val="49667351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350" kern="1200" dirty="0">
                        <a:solidFill>
                          <a:schemeClr val="tx1"/>
                        </a:solidFill>
                        <a:effectLst/>
                        <a:latin typeface="TT Fors" panose="020B0003030001020000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350" kern="1200" dirty="0">
                          <a:solidFill>
                            <a:schemeClr val="tx1"/>
                          </a:solidFill>
                          <a:effectLst/>
                          <a:latin typeface="TT Fors" panose="020B0003030001020000" pitchFamily="34" charset="0"/>
                          <a:ea typeface="+mn-ea"/>
                          <a:cs typeface="+mn-cs"/>
                        </a:rPr>
                        <a:t>bis zu </a:t>
                      </a:r>
                      <a:br>
                        <a:rPr lang="en-GB" sz="1350" kern="1200" dirty="0">
                          <a:solidFill>
                            <a:schemeClr val="tx1"/>
                          </a:solidFill>
                          <a:effectLst/>
                          <a:latin typeface="TT Fors" panose="020B0003030001020000" pitchFamily="34" charset="0"/>
                          <a:ea typeface="+mn-ea"/>
                          <a:cs typeface="+mn-cs"/>
                        </a:rPr>
                      </a:br>
                      <a:r>
                        <a:rPr lang="en-GB" sz="1350" kern="1200" dirty="0">
                          <a:solidFill>
                            <a:schemeClr val="tx1"/>
                          </a:solidFill>
                          <a:effectLst/>
                          <a:latin typeface="TT Fors" panose="020B0003030001020000" pitchFamily="34" charset="0"/>
                          <a:ea typeface="+mn-ea"/>
                          <a:cs typeface="+mn-cs"/>
                        </a:rPr>
                        <a:t>30 kg CO</a:t>
                      </a:r>
                      <a:r>
                        <a:rPr lang="en-GB" sz="1350" kern="1200" baseline="-25000" dirty="0">
                          <a:solidFill>
                            <a:schemeClr val="tx1"/>
                          </a:solidFill>
                          <a:effectLst/>
                          <a:latin typeface="TT Fors" panose="020B0003030001020000" pitchFamily="34" charset="0"/>
                          <a:ea typeface="+mn-ea"/>
                          <a:cs typeface="+mn-cs"/>
                        </a:rPr>
                        <a:t>2</a:t>
                      </a:r>
                      <a:endParaRPr lang="de-DE" sz="1350" kern="1200" baseline="-25000" dirty="0">
                        <a:solidFill>
                          <a:schemeClr val="tx1"/>
                        </a:solidFill>
                        <a:effectLst/>
                        <a:latin typeface="TT Fors" panose="020B0003030001020000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1" dirty="0">
                          <a:latin typeface="TT Fors Bold" panose="020B0003030001020000" pitchFamily="34" charset="0"/>
                        </a:rPr>
                        <a:t>Herzlichen Glückwunsch </a:t>
                      </a:r>
                    </a:p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350" dirty="0">
                          <a:latin typeface="TT Fors" panose="020B0003030001020000" pitchFamily="34" charset="0"/>
                        </a:rPr>
                        <a:t>Das </a:t>
                      </a:r>
                      <a:r>
                        <a:rPr lang="de-DE" sz="1350" dirty="0" err="1">
                          <a:latin typeface="TT Fors" panose="020B0003030001020000" pitchFamily="34" charset="0"/>
                        </a:rPr>
                        <a:t>ist </a:t>
                      </a:r>
                      <a:r>
                        <a:rPr lang="de-DE" sz="1350" dirty="0">
                          <a:latin typeface="TT Fors" panose="020B0003030001020000" pitchFamily="34" charset="0"/>
                        </a:rPr>
                        <a:t>eine </a:t>
                      </a:r>
                      <a:r>
                        <a:rPr lang="de-DE" sz="1350" dirty="0" err="1">
                          <a:latin typeface="TT Fors" panose="020B0003030001020000" pitchFamily="34" charset="0"/>
                        </a:rPr>
                        <a:t>klimafreundliche Kantine</a:t>
                      </a:r>
                      <a:r>
                        <a:rPr lang="de-DE" sz="1350" dirty="0">
                          <a:latin typeface="TT Fors" panose="020B0003030001020000" pitchFamily="34" charset="0"/>
                        </a:rPr>
                        <a:t>!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538217090"/>
                  </a:ext>
                </a:extLst>
              </a:tr>
              <a:tr h="491378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350" kern="1200" dirty="0">
                        <a:solidFill>
                          <a:schemeClr val="tx1"/>
                        </a:solidFill>
                        <a:effectLst/>
                        <a:latin typeface="TT Fors" panose="020B0003030001020000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350" kern="1200" dirty="0">
                          <a:solidFill>
                            <a:schemeClr val="tx1"/>
                          </a:solidFill>
                          <a:effectLst/>
                          <a:latin typeface="TT Fors" panose="020B0003030001020000" pitchFamily="34" charset="0"/>
                          <a:ea typeface="+mn-ea"/>
                          <a:cs typeface="+mn-cs"/>
                        </a:rPr>
                        <a:t>30 bis </a:t>
                      </a:r>
                      <a:br>
                        <a:rPr lang="en-GB" sz="1350" kern="1200" dirty="0">
                          <a:solidFill>
                            <a:schemeClr val="tx1"/>
                          </a:solidFill>
                          <a:effectLst/>
                          <a:latin typeface="TT Fors" panose="020B0003030001020000" pitchFamily="34" charset="0"/>
                          <a:ea typeface="+mn-ea"/>
                          <a:cs typeface="+mn-cs"/>
                        </a:rPr>
                      </a:br>
                      <a:r>
                        <a:rPr lang="en-GB" sz="1350" kern="1200" dirty="0">
                          <a:solidFill>
                            <a:schemeClr val="tx1"/>
                          </a:solidFill>
                          <a:effectLst/>
                          <a:latin typeface="TT Fors" panose="020B0003030001020000" pitchFamily="34" charset="0"/>
                          <a:ea typeface="+mn-ea"/>
                          <a:cs typeface="+mn-cs"/>
                        </a:rPr>
                        <a:t>80 kg CO</a:t>
                      </a:r>
                      <a:r>
                        <a:rPr lang="en-GB" sz="1350" kern="1200" baseline="-25000" dirty="0">
                          <a:solidFill>
                            <a:schemeClr val="tx1"/>
                          </a:solidFill>
                          <a:effectLst/>
                          <a:latin typeface="TT Fors" panose="020B0003030001020000" pitchFamily="34" charset="0"/>
                          <a:ea typeface="+mn-ea"/>
                          <a:cs typeface="+mn-cs"/>
                        </a:rPr>
                        <a:t>2</a:t>
                      </a:r>
                      <a:endParaRPr lang="de-DE" sz="1350" kern="1200" baseline="-25000" dirty="0">
                        <a:solidFill>
                          <a:schemeClr val="tx1"/>
                        </a:solidFill>
                        <a:effectLst/>
                        <a:latin typeface="TT Fors" panose="020B0003030001020000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dirty="0">
                          <a:latin typeface="TT Fors Bold" panose="020B0003030001020000" pitchFamily="34" charset="0"/>
                        </a:rPr>
                        <a:t>Erste Schritte – </a:t>
                      </a:r>
                      <a:r>
                        <a:rPr lang="de-DE">
                          <a:latin typeface="TT Fors Bold" panose="020B0003030001020000" pitchFamily="34" charset="0"/>
                        </a:rPr>
                        <a:t>weiter so </a:t>
                      </a:r>
                      <a:br>
                        <a:rPr lang="de-DE" sz="1400" dirty="0">
                          <a:latin typeface="TT Fors" panose="020B0003030001020000" pitchFamily="34" charset="0"/>
                        </a:rPr>
                      </a:br>
                      <a:r>
                        <a:rPr lang="de-DE" sz="1350" dirty="0">
                          <a:latin typeface="TT Fors" panose="020B0003030001020000" pitchFamily="34" charset="0"/>
                        </a:rPr>
                        <a:t>Diese Kantine ist auf einem guten Weg.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31985868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350" kern="1200" dirty="0">
                        <a:solidFill>
                          <a:schemeClr val="tx1"/>
                        </a:solidFill>
                        <a:effectLst/>
                        <a:latin typeface="TT Fors" panose="020B0003030001020000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350" kern="1200" dirty="0">
                          <a:solidFill>
                            <a:schemeClr val="tx1"/>
                          </a:solidFill>
                          <a:effectLst/>
                          <a:latin typeface="TT Fors" panose="020B0003030001020000" pitchFamily="34" charset="0"/>
                          <a:ea typeface="+mn-ea"/>
                          <a:cs typeface="+mn-cs"/>
                        </a:rPr>
                        <a:t>über </a:t>
                      </a:r>
                      <a:br>
                        <a:rPr lang="en-GB" sz="1350" kern="1200" dirty="0">
                          <a:solidFill>
                            <a:schemeClr val="tx1"/>
                          </a:solidFill>
                          <a:effectLst/>
                          <a:latin typeface="TT Fors" panose="020B0003030001020000" pitchFamily="34" charset="0"/>
                          <a:ea typeface="+mn-ea"/>
                          <a:cs typeface="+mn-cs"/>
                        </a:rPr>
                      </a:br>
                      <a:r>
                        <a:rPr lang="en-GB" sz="1350" kern="1200" dirty="0">
                          <a:solidFill>
                            <a:schemeClr val="tx1"/>
                          </a:solidFill>
                          <a:effectLst/>
                          <a:latin typeface="TT Fors" panose="020B0003030001020000" pitchFamily="34" charset="0"/>
                          <a:ea typeface="+mn-ea"/>
                          <a:cs typeface="+mn-cs"/>
                        </a:rPr>
                        <a:t>80 kg CO</a:t>
                      </a:r>
                      <a:r>
                        <a:rPr lang="en-GB" sz="1350" kern="1200" baseline="-25000" dirty="0">
                          <a:solidFill>
                            <a:schemeClr val="tx1"/>
                          </a:solidFill>
                          <a:effectLst/>
                          <a:latin typeface="TT Fors" panose="020B0003030001020000" pitchFamily="34" charset="0"/>
                          <a:ea typeface="+mn-ea"/>
                          <a:cs typeface="+mn-cs"/>
                        </a:rPr>
                        <a:t>2</a:t>
                      </a:r>
                      <a:endParaRPr lang="de-DE" sz="1350" kern="1200" baseline="-25000" dirty="0">
                        <a:solidFill>
                          <a:schemeClr val="tx1"/>
                        </a:solidFill>
                        <a:effectLst/>
                        <a:latin typeface="TT Fors" panose="020B0003030001020000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dirty="0">
                          <a:latin typeface="TT Fors Bold" panose="020B0003030001020000" pitchFamily="34" charset="0"/>
                        </a:rPr>
                        <a:t>Entwicklungsbedarf</a:t>
                      </a:r>
                    </a:p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dirty="0">
                          <a:latin typeface="TT Fors" panose="020B0003030001020000" pitchFamily="34" charset="0"/>
                        </a:rPr>
                        <a:t>Es gibt noch Potenzial, das man für den Klimaschutz nutzen könnte.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728561285"/>
                  </a:ext>
                </a:extLst>
              </a:tr>
            </a:tbl>
          </a:graphicData>
        </a:graphic>
      </p:graphicFrame>
      <p:sp>
        <p:nvSpPr>
          <p:cNvPr id="13" name="Inhaltsplatzhalter 140">
            <a:extLst>
              <a:ext uri="{FF2B5EF4-FFF2-40B4-BE49-F238E27FC236}">
                <a16:creationId xmlns:a16="http://schemas.microsoft.com/office/drawing/2014/main" id="{1A4AA4FB-9491-4D7A-BFBB-072E0314A2E5}"/>
              </a:ext>
            </a:extLst>
          </p:cNvPr>
          <p:cNvSpPr txBox="1">
            <a:spLocks/>
          </p:cNvSpPr>
          <p:nvPr/>
        </p:nvSpPr>
        <p:spPr>
          <a:xfrm>
            <a:off x="812819" y="6845028"/>
            <a:ext cx="5222800" cy="35663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de-DE" sz="2000" dirty="0">
                <a:latin typeface="TT Fors Bold" panose="020B0003030001020000" pitchFamily="34" charset="0"/>
              </a:rPr>
              <a:t>Der CO</a:t>
            </a:r>
            <a:r>
              <a:rPr lang="de-DE" sz="2000" baseline="-25000" dirty="0">
                <a:latin typeface="TT Fors Bold" panose="020B0003030001020000" pitchFamily="34" charset="0"/>
              </a:rPr>
              <a:t>2</a:t>
            </a:r>
            <a:r>
              <a:rPr lang="de-DE" sz="2000" dirty="0">
                <a:latin typeface="TT Fors Bold" panose="020B0003030001020000" pitchFamily="34" charset="0"/>
              </a:rPr>
              <a:t>-Fußabdruck der Kantine:</a:t>
            </a:r>
          </a:p>
        </p:txBody>
      </p:sp>
      <p:sp>
        <p:nvSpPr>
          <p:cNvPr id="15" name="Rechteck 14">
            <a:extLst>
              <a:ext uri="{FF2B5EF4-FFF2-40B4-BE49-F238E27FC236}">
                <a16:creationId xmlns:a16="http://schemas.microsoft.com/office/drawing/2014/main" id="{25300D14-D65D-4068-8F8A-95C6AAEEC372}"/>
              </a:ext>
            </a:extLst>
          </p:cNvPr>
          <p:cNvSpPr/>
          <p:nvPr/>
        </p:nvSpPr>
        <p:spPr>
          <a:xfrm>
            <a:off x="1904595" y="1637894"/>
            <a:ext cx="132600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1200" i="1" dirty="0">
                <a:latin typeface="TT Fors" panose="020B0003030001020000" pitchFamily="34" charset="0"/>
              </a:rPr>
              <a:t>Name des </a:t>
            </a:r>
            <a:r>
              <a:rPr lang="de-DE" sz="1200" i="1" dirty="0" err="1">
                <a:latin typeface="TT Fors" panose="020B0003030001020000" pitchFamily="34" charset="0"/>
              </a:rPr>
              <a:t>Burgers</a:t>
            </a:r>
            <a:endParaRPr lang="de-DE" sz="1200" i="1" dirty="0"/>
          </a:p>
        </p:txBody>
      </p:sp>
      <p:sp>
        <p:nvSpPr>
          <p:cNvPr id="30" name="Rechteck 29">
            <a:extLst>
              <a:ext uri="{FF2B5EF4-FFF2-40B4-BE49-F238E27FC236}">
                <a16:creationId xmlns:a16="http://schemas.microsoft.com/office/drawing/2014/main" id="{479B4CCB-B373-455D-B5AF-38E1F588535B}"/>
              </a:ext>
            </a:extLst>
          </p:cNvPr>
          <p:cNvSpPr/>
          <p:nvPr/>
        </p:nvSpPr>
        <p:spPr>
          <a:xfrm rot="20947574">
            <a:off x="4177248" y="5453458"/>
            <a:ext cx="2367956" cy="584775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de-DE" sz="3200" dirty="0" err="1">
                <a:solidFill>
                  <a:srgbClr val="BB244A"/>
                </a:solidFill>
                <a:latin typeface="Harlow Solid Italic" panose="04030604020F02020D02" pitchFamily="82" charset="0"/>
              </a:rPr>
              <a:t>Sonderangebot</a:t>
            </a:r>
            <a:r>
              <a:rPr lang="de-DE" sz="3200" dirty="0">
                <a:solidFill>
                  <a:srgbClr val="BB244A"/>
                </a:solidFill>
                <a:latin typeface="Harlow Solid Italic" panose="04030604020F02020D02" pitchFamily="82" charset="0"/>
              </a:rPr>
              <a:t>!</a:t>
            </a:r>
            <a:endParaRPr lang="de-DE" sz="3200" dirty="0">
              <a:solidFill>
                <a:srgbClr val="BB244A"/>
              </a:solidFill>
            </a:endParaRPr>
          </a:p>
        </p:txBody>
      </p:sp>
      <p:sp>
        <p:nvSpPr>
          <p:cNvPr id="7" name="Rechteck 6">
            <a:extLst>
              <a:ext uri="{FF2B5EF4-FFF2-40B4-BE49-F238E27FC236}">
                <a16:creationId xmlns:a16="http://schemas.microsoft.com/office/drawing/2014/main" id="{F947EF93-A27F-462C-A5ED-48C08739ACA4}"/>
              </a:ext>
            </a:extLst>
          </p:cNvPr>
          <p:cNvSpPr/>
          <p:nvPr/>
        </p:nvSpPr>
        <p:spPr>
          <a:xfrm>
            <a:off x="-954641" y="3932966"/>
            <a:ext cx="6611440" cy="1171423"/>
          </a:xfrm>
          <a:prstGeom prst="rect">
            <a:avLst/>
          </a:prstGeom>
          <a:solidFill>
            <a:schemeClr val="bg1">
              <a:alpha val="89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17" name="Rechteck 16">
            <a:extLst>
              <a:ext uri="{FF2B5EF4-FFF2-40B4-BE49-F238E27FC236}">
                <a16:creationId xmlns:a16="http://schemas.microsoft.com/office/drawing/2014/main" id="{ACC69113-5307-4161-8464-0A7B5076B273}"/>
              </a:ext>
            </a:extLst>
          </p:cNvPr>
          <p:cNvSpPr/>
          <p:nvPr/>
        </p:nvSpPr>
        <p:spPr>
          <a:xfrm>
            <a:off x="5319903" y="2321987"/>
            <a:ext cx="127951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1200" i="1" dirty="0">
                <a:latin typeface="TT Fors" panose="020B0003030001020000" pitchFamily="34" charset="0"/>
              </a:rPr>
              <a:t>CO</a:t>
            </a:r>
            <a:r>
              <a:rPr lang="de-DE" sz="1200" i="1" baseline="-25000" dirty="0">
                <a:latin typeface="TT Fors" panose="020B0003030001020000" pitchFamily="34" charset="0"/>
              </a:rPr>
              <a:t>2</a:t>
            </a:r>
            <a:r>
              <a:rPr lang="de-DE" sz="1200" i="1" dirty="0">
                <a:latin typeface="TT Fors" panose="020B0003030001020000" pitchFamily="34" charset="0"/>
              </a:rPr>
              <a:t> pro Burger</a:t>
            </a:r>
            <a:endParaRPr lang="de-DE" sz="1200" i="1" dirty="0"/>
          </a:p>
        </p:txBody>
      </p:sp>
      <p:sp>
        <p:nvSpPr>
          <p:cNvPr id="18" name="Rechteck 17">
            <a:extLst>
              <a:ext uri="{FF2B5EF4-FFF2-40B4-BE49-F238E27FC236}">
                <a16:creationId xmlns:a16="http://schemas.microsoft.com/office/drawing/2014/main" id="{7624C3CD-519C-4B7C-8477-EA7E19C2DA64}"/>
              </a:ext>
            </a:extLst>
          </p:cNvPr>
          <p:cNvSpPr/>
          <p:nvPr/>
        </p:nvSpPr>
        <p:spPr>
          <a:xfrm>
            <a:off x="92910" y="6275764"/>
            <a:ext cx="143981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1200" i="1" dirty="0">
                <a:latin typeface="TT Fors" panose="020B0003030001020000" pitchFamily="34" charset="0"/>
              </a:rPr>
              <a:t>Zeichne </a:t>
            </a:r>
            <a:r>
              <a:rPr lang="de-DE" sz="1200" i="1" dirty="0" err="1">
                <a:latin typeface="TT Fors" panose="020B0003030001020000" pitchFamily="34" charset="0"/>
              </a:rPr>
              <a:t>deinen Burger</a:t>
            </a:r>
            <a:endParaRPr lang="de-DE" sz="1200" i="1" dirty="0"/>
          </a:p>
        </p:txBody>
      </p:sp>
      <p:pic>
        <p:nvPicPr>
          <p:cNvPr id="14" name="Grafik 13">
            <a:extLst>
              <a:ext uri="{FF2B5EF4-FFF2-40B4-BE49-F238E27FC236}">
                <a16:creationId xmlns:a16="http://schemas.microsoft.com/office/drawing/2014/main" id="{2742A775-526D-4B1C-AF84-4D5AB0E36D7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626026">
            <a:off x="1728135" y="5887836"/>
            <a:ext cx="715108" cy="715108"/>
          </a:xfrm>
          <a:prstGeom prst="rect">
            <a:avLst/>
          </a:prstGeom>
        </p:spPr>
      </p:pic>
      <p:pic>
        <p:nvPicPr>
          <p:cNvPr id="19" name="Grafik 18">
            <a:extLst>
              <a:ext uri="{FF2B5EF4-FFF2-40B4-BE49-F238E27FC236}">
                <a16:creationId xmlns:a16="http://schemas.microsoft.com/office/drawing/2014/main" id="{0B0D229A-3C89-4F83-93CA-C36D65EBD11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08779" y="1293320"/>
            <a:ext cx="1372811" cy="1372811"/>
          </a:xfrm>
          <a:prstGeom prst="rect">
            <a:avLst/>
          </a:prstGeom>
        </p:spPr>
      </p:pic>
      <p:pic>
        <p:nvPicPr>
          <p:cNvPr id="20" name="Picture 8">
            <a:extLst>
              <a:ext uri="{FF2B5EF4-FFF2-40B4-BE49-F238E27FC236}">
                <a16:creationId xmlns:a16="http://schemas.microsoft.com/office/drawing/2014/main" id="{D2E92428-5F49-4E2A-8A7A-3C048D01E1D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10800000">
            <a:off x="-271049" y="-345905"/>
            <a:ext cx="2513718" cy="2513718"/>
          </a:xfrm>
          <a:prstGeom prst="rect">
            <a:avLst/>
          </a:prstGeom>
        </p:spPr>
      </p:pic>
      <p:pic>
        <p:nvPicPr>
          <p:cNvPr id="21" name="Picture 15">
            <a:extLst>
              <a:ext uri="{FF2B5EF4-FFF2-40B4-BE49-F238E27FC236}">
                <a16:creationId xmlns:a16="http://schemas.microsoft.com/office/drawing/2014/main" id="{794629F9-8C90-4F22-9465-FB613E6B73A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00366" y="7773701"/>
            <a:ext cx="426365" cy="426365"/>
          </a:xfrm>
          <a:prstGeom prst="rect">
            <a:avLst/>
          </a:prstGeom>
        </p:spPr>
      </p:pic>
      <p:pic>
        <p:nvPicPr>
          <p:cNvPr id="22" name="Picture 17">
            <a:extLst>
              <a:ext uri="{FF2B5EF4-FFF2-40B4-BE49-F238E27FC236}">
                <a16:creationId xmlns:a16="http://schemas.microsoft.com/office/drawing/2014/main" id="{2FA1D328-1E70-4248-B15D-FF1F21DE86A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06584" y="7261887"/>
            <a:ext cx="428342" cy="429153"/>
          </a:xfrm>
          <a:prstGeom prst="rect">
            <a:avLst/>
          </a:prstGeom>
        </p:spPr>
      </p:pic>
      <p:pic>
        <p:nvPicPr>
          <p:cNvPr id="23" name="Picture 16">
            <a:extLst>
              <a:ext uri="{FF2B5EF4-FFF2-40B4-BE49-F238E27FC236}">
                <a16:creationId xmlns:a16="http://schemas.microsoft.com/office/drawing/2014/main" id="{3170AD68-7593-47FD-8034-6E786A91265E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24749" y="8319303"/>
            <a:ext cx="426365" cy="427172"/>
          </a:xfrm>
          <a:prstGeom prst="rect">
            <a:avLst/>
          </a:prstGeom>
        </p:spPr>
      </p:pic>
      <p:pic>
        <p:nvPicPr>
          <p:cNvPr id="24" name="Grafik 23">
            <a:extLst>
              <a:ext uri="{FF2B5EF4-FFF2-40B4-BE49-F238E27FC236}">
                <a16:creationId xmlns:a16="http://schemas.microsoft.com/office/drawing/2014/main" id="{C027F636-0B3A-4CE6-8B53-4A18624226C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63720" y="2073615"/>
            <a:ext cx="2399627" cy="2399627"/>
          </a:xfrm>
          <a:prstGeom prst="rect">
            <a:avLst/>
          </a:prstGeom>
        </p:spPr>
      </p:pic>
      <p:sp>
        <p:nvSpPr>
          <p:cNvPr id="25" name="Rechteck 24">
            <a:extLst>
              <a:ext uri="{FF2B5EF4-FFF2-40B4-BE49-F238E27FC236}">
                <a16:creationId xmlns:a16="http://schemas.microsoft.com/office/drawing/2014/main" id="{CC97CA6D-60A7-4CC9-B821-450EF15FB506}"/>
              </a:ext>
            </a:extLst>
          </p:cNvPr>
          <p:cNvSpPr/>
          <p:nvPr/>
        </p:nvSpPr>
        <p:spPr>
          <a:xfrm>
            <a:off x="5110869" y="3962907"/>
            <a:ext cx="157286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1200" i="1" dirty="0">
                <a:latin typeface="TT Fors" panose="020B0003030001020000" pitchFamily="34" charset="0"/>
              </a:rPr>
              <a:t>CO</a:t>
            </a:r>
            <a:r>
              <a:rPr lang="de-DE" sz="1200" i="1" baseline="-25000" dirty="0">
                <a:latin typeface="TT Fors" panose="020B0003030001020000" pitchFamily="34" charset="0"/>
              </a:rPr>
              <a:t>2</a:t>
            </a:r>
            <a:r>
              <a:rPr lang="de-DE" sz="1200" i="1" dirty="0">
                <a:latin typeface="TT Fors" panose="020B0003030001020000" pitchFamily="34" charset="0"/>
              </a:rPr>
              <a:t> pro 100 Burger</a:t>
            </a:r>
            <a:endParaRPr lang="de-DE" sz="1200" i="1" dirty="0"/>
          </a:p>
        </p:txBody>
      </p:sp>
    </p:spTree>
    <p:extLst>
      <p:ext uri="{BB962C8B-B14F-4D97-AF65-F5344CB8AC3E}">
        <p14:creationId xmlns:p14="http://schemas.microsoft.com/office/powerpoint/2010/main" val="3396825135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PAFF">
      <a:dk1>
        <a:srgbClr val="000000"/>
      </a:dk1>
      <a:lt1>
        <a:srgbClr val="FFFFFF"/>
      </a:lt1>
      <a:dk2>
        <a:srgbClr val="BB234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3_Office Theme">
  <a:themeElements>
    <a:clrScheme name="PAFF">
      <a:dk1>
        <a:srgbClr val="000000"/>
      </a:dk1>
      <a:lt1>
        <a:srgbClr val="FFFFFF"/>
      </a:lt1>
      <a:dk2>
        <a:srgbClr val="BB234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2_Office Theme">
  <a:themeElements>
    <a:clrScheme name="PAFF">
      <a:dk1>
        <a:srgbClr val="000000"/>
      </a:dk1>
      <a:lt1>
        <a:srgbClr val="FFFFFF"/>
      </a:lt1>
      <a:dk2>
        <a:srgbClr val="BB234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78</Words>
  <Application>Microsoft Office PowerPoint</Application>
  <PresentationFormat>Bildschirmpräsentation (4:3)</PresentationFormat>
  <Paragraphs>15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6</vt:i4>
      </vt:variant>
      <vt:variant>
        <vt:lpstr>Design</vt:lpstr>
      </vt:variant>
      <vt:variant>
        <vt:i4>4</vt:i4>
      </vt:variant>
      <vt:variant>
        <vt:lpstr>Folientitel</vt:lpstr>
      </vt:variant>
      <vt:variant>
        <vt:i4>1</vt:i4>
      </vt:variant>
    </vt:vector>
  </HeadingPairs>
  <TitlesOfParts>
    <vt:vector size="11" baseType="lpstr">
      <vt:lpstr>Arial</vt:lpstr>
      <vt:lpstr>Calibri Light</vt:lpstr>
      <vt:lpstr>TT Fors Bold</vt:lpstr>
      <vt:lpstr>TT Fors</vt:lpstr>
      <vt:lpstr>Calibri</vt:lpstr>
      <vt:lpstr>Harlow Solid Italic</vt:lpstr>
      <vt:lpstr>1_Office Theme</vt:lpstr>
      <vt:lpstr>3_Office Theme</vt:lpstr>
      <vt:lpstr>2_Office Theme</vt:lpstr>
      <vt:lpstr>Office Theme</vt:lpstr>
      <vt:lpstr>Das Menü  _____________________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Parcours  for the future</dc:title>
  <dc:creator>Microsoft Office User</dc:creator>
  <cp:keywords>, docId:10E1ABF10870690D0E4ECE3FFE23DA06</cp:keywords>
  <cp:lastModifiedBy>Lisa Häfner</cp:lastModifiedBy>
  <cp:revision>162</cp:revision>
  <cp:lastPrinted>2025-07-31T08:25:24Z</cp:lastPrinted>
  <dcterms:created xsi:type="dcterms:W3CDTF">2023-07-06T12:03:49Z</dcterms:created>
  <dcterms:modified xsi:type="dcterms:W3CDTF">2025-09-15T12:58:32Z</dcterms:modified>
</cp:coreProperties>
</file>